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3955BE-E437-4386-B47C-2329F474D661}" v="28" dt="2024-12-29T16:53:25.33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0" d="100"/>
          <a:sy n="90" d="100"/>
        </p:scale>
        <p:origin x="1566"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ldChg>
      <pc:sldChg chg="modSp">
        <pc:chgData name="YAN LUO" userId="" providerId="" clId="Web-{86B35720-4193-446F-B2D5-9AD9984A55EF}" dt="2021-08-19T14:15:37.479" v="115" actId="20577"/>
        <pc:sldMkLst>
          <pc:docMk/>
          <pc:sldMk cId="981671777" sldId="296"/>
        </pc:sldMkLst>
      </pc:sldChg>
      <pc:sldChg chg="modSp">
        <pc:chgData name="YAN LUO" userId="" providerId="" clId="Web-{86B35720-4193-446F-B2D5-9AD9984A55EF}" dt="2021-08-19T14:07:37.968" v="1" actId="20577"/>
        <pc:sldMkLst>
          <pc:docMk/>
          <pc:sldMk cId="1398439132" sldId="316"/>
        </pc:sldMkLst>
      </pc:sldChg>
      <pc:sldChg chg="modSp">
        <pc:chgData name="YAN LUO" userId="" providerId="" clId="Web-{86B35720-4193-446F-B2D5-9AD9984A55EF}" dt="2021-08-19T14:12:24.459" v="39" actId="20577"/>
        <pc:sldMkLst>
          <pc:docMk/>
          <pc:sldMk cId="3975168428" sldId="317"/>
        </pc:sldMkLst>
      </pc:sldChg>
      <pc:sldChg chg="modSp">
        <pc:chgData name="YAN LUO" userId="" providerId="" clId="Web-{86B35720-4193-446F-B2D5-9AD9984A55EF}" dt="2021-08-19T14:15:56.635" v="140" actId="20577"/>
        <pc:sldMkLst>
          <pc:docMk/>
          <pc:sldMk cId="239597884" sldId="318"/>
        </pc:sldMkLst>
      </pc:sldChg>
      <pc:sldChg chg="modSp">
        <pc:chgData name="YAN LUO" userId="" providerId="" clId="Web-{86B35720-4193-446F-B2D5-9AD9984A55EF}" dt="2021-08-19T14:16:10.167" v="168" actId="20577"/>
        <pc:sldMkLst>
          <pc:docMk/>
          <pc:sldMk cId="232499080" sldId="319"/>
        </pc:sldMkLst>
      </pc:sldChg>
      <pc:sldChg chg="modSp addCm">
        <pc:chgData name="YAN LUO" userId="" providerId="" clId="Web-{86B35720-4193-446F-B2D5-9AD9984A55EF}" dt="2021-08-19T14:58:05.144" v="175"/>
        <pc:sldMkLst>
          <pc:docMk/>
          <pc:sldMk cId="700132931" sldId="322"/>
        </pc:sldMkLst>
      </pc:sldChg>
      <pc:sldChg chg="modSp">
        <pc:chgData name="YAN LUO" userId="" providerId="" clId="Web-{86B35720-4193-446F-B2D5-9AD9984A55EF}" dt="2021-08-19T14:17:12.528" v="174" actId="20577"/>
        <pc:sldMkLst>
          <pc:docMk/>
          <pc:sldMk cId="1866160706" sldId="323"/>
        </pc:sldMkLst>
      </pc:sldChg>
      <pc:sldChg chg="modSp">
        <pc:chgData name="YAN LUO" userId="" providerId="" clId="Web-{86B35720-4193-446F-B2D5-9AD9984A55EF}" dt="2021-08-19T14:58:49.817" v="250" actId="20577"/>
        <pc:sldMkLst>
          <pc:docMk/>
          <pc:sldMk cId="252359608" sldId="324"/>
        </pc:sldMkLst>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ldChg>
      <pc:sldChg chg="modSp mod setBg">
        <pc:chgData name="annaasgaraly@ibm.com" userId="" providerId="" clId="Web-{CC69BAD0-B878-4D5F-9EDC-F1CFB63E14B5}" dt="2021-08-18T18:06:03.604" v="66"/>
        <pc:sldMkLst>
          <pc:docMk/>
          <pc:sldMk cId="3288665831" sldId="263"/>
        </pc:sldMkLst>
      </pc:sldChg>
      <pc:sldChg chg="modSp mod setBg">
        <pc:chgData name="annaasgaraly@ibm.com" userId="" providerId="" clId="Web-{CC69BAD0-B878-4D5F-9EDC-F1CFB63E14B5}" dt="2021-08-18T18:06:04.338" v="69"/>
        <pc:sldMkLst>
          <pc:docMk/>
          <pc:sldMk cId="2987552906" sldId="264"/>
        </pc:sldMkLst>
      </pc:sldChg>
      <pc:sldChg chg="modSp mod setBg">
        <pc:chgData name="annaasgaraly@ibm.com" userId="" providerId="" clId="Web-{CC69BAD0-B878-4D5F-9EDC-F1CFB63E14B5}" dt="2021-08-18T18:06:04.807" v="71"/>
        <pc:sldMkLst>
          <pc:docMk/>
          <pc:sldMk cId="1578726356" sldId="265"/>
        </pc:sldMkLst>
      </pc:sldChg>
      <pc:sldChg chg="modSp mod setBg">
        <pc:chgData name="annaasgaraly@ibm.com" userId="" providerId="" clId="Web-{CC69BAD0-B878-4D5F-9EDC-F1CFB63E14B5}" dt="2021-08-18T18:06:04.573" v="70"/>
        <pc:sldMkLst>
          <pc:docMk/>
          <pc:sldMk cId="779971636" sldId="266"/>
        </pc:sldMkLst>
      </pc:sldChg>
      <pc:sldChg chg="modSp mod setBg">
        <pc:chgData name="annaasgaraly@ibm.com" userId="" providerId="" clId="Web-{CC69BAD0-B878-4D5F-9EDC-F1CFB63E14B5}" dt="2021-08-18T18:06:17.246" v="82"/>
        <pc:sldMkLst>
          <pc:docMk/>
          <pc:sldMk cId="3865605948" sldId="269"/>
        </pc:sldMkLst>
      </pc:sldChg>
      <pc:sldChg chg="modSp mod setBg">
        <pc:chgData name="annaasgaraly@ibm.com" userId="" providerId="" clId="Web-{CC69BAD0-B878-4D5F-9EDC-F1CFB63E14B5}" dt="2021-08-18T18:06:32.169" v="92"/>
        <pc:sldMkLst>
          <pc:docMk/>
          <pc:sldMk cId="2727850971" sldId="270"/>
        </pc:sldMkLst>
      </pc:sldChg>
      <pc:sldChg chg="modSp mod setBg">
        <pc:chgData name="annaasgaraly@ibm.com" userId="" providerId="" clId="Web-{CC69BAD0-B878-4D5F-9EDC-F1CFB63E14B5}" dt="2021-08-18T18:06:57.358" v="100"/>
        <pc:sldMkLst>
          <pc:docMk/>
          <pc:sldMk cId="1630123617" sldId="274"/>
        </pc:sldMkLst>
      </pc:sldChg>
      <pc:sldChg chg="modSp mod setBg">
        <pc:chgData name="annaasgaraly@ibm.com" userId="" providerId="" clId="Web-{CC69BAD0-B878-4D5F-9EDC-F1CFB63E14B5}" dt="2021-08-18T18:06:57.592" v="101"/>
        <pc:sldMkLst>
          <pc:docMk/>
          <pc:sldMk cId="3410008520" sldId="275"/>
        </pc:sldMkLst>
      </pc:sldChg>
      <pc:sldChg chg="modSp mod setBg">
        <pc:chgData name="annaasgaraly@ibm.com" userId="" providerId="" clId="Web-{CC69BAD0-B878-4D5F-9EDC-F1CFB63E14B5}" dt="2021-08-18T18:06:05.057" v="72"/>
        <pc:sldMkLst>
          <pc:docMk/>
          <pc:sldMk cId="148114319" sldId="276"/>
        </pc:sldMkLst>
      </pc:sldChg>
      <pc:sldChg chg="modSp mod setBg">
        <pc:chgData name="annaasgaraly@ibm.com" userId="" providerId="" clId="Web-{CC69BAD0-B878-4D5F-9EDC-F1CFB63E14B5}" dt="2021-08-18T18:06:05.792" v="75"/>
        <pc:sldMkLst>
          <pc:docMk/>
          <pc:sldMk cId="321008965" sldId="277"/>
        </pc:sldMkLst>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ldChg>
      <pc:sldChg chg="modSp mod setBg">
        <pc:chgData name="annaasgaraly@ibm.com" userId="" providerId="" clId="Web-{CC69BAD0-B878-4D5F-9EDC-F1CFB63E14B5}" dt="2021-08-18T18:06:05.542" v="74"/>
        <pc:sldMkLst>
          <pc:docMk/>
          <pc:sldMk cId="1813711241" sldId="293"/>
        </pc:sldMkLst>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ldChg>
      <pc:sldChg chg="modSp mod setBg">
        <pc:chgData name="annaasgaraly@ibm.com" userId="" providerId="" clId="Web-{CC69BAD0-B878-4D5F-9EDC-F1CFB63E14B5}" dt="2021-08-18T18:06:04.104" v="68"/>
        <pc:sldMkLst>
          <pc:docMk/>
          <pc:sldMk cId="1385553969" sldId="302"/>
        </pc:sldMkLst>
      </pc:sldChg>
      <pc:sldChg chg="modSp mod setBg">
        <pc:chgData name="annaasgaraly@ibm.com" userId="" providerId="" clId="Web-{CC69BAD0-B878-4D5F-9EDC-F1CFB63E14B5}" dt="2021-08-18T18:06:05.307" v="73"/>
        <pc:sldMkLst>
          <pc:docMk/>
          <pc:sldMk cId="334532777" sldId="303"/>
        </pc:sldMkLst>
      </pc:sldChg>
      <pc:sldChg chg="modSp mod setBg">
        <pc:chgData name="annaasgaraly@ibm.com" userId="" providerId="" clId="Web-{CC69BAD0-B878-4D5F-9EDC-F1CFB63E14B5}" dt="2021-08-18T18:06:16.105" v="77"/>
        <pc:sldMkLst>
          <pc:docMk/>
          <pc:sldMk cId="3869789237" sldId="304"/>
        </pc:sldMkLst>
      </pc:sldChg>
      <pc:sldChg chg="modSp mod setBg">
        <pc:chgData name="annaasgaraly@ibm.com" userId="" providerId="" clId="Web-{CC69BAD0-B878-4D5F-9EDC-F1CFB63E14B5}" dt="2021-08-18T18:06:16.339" v="78"/>
        <pc:sldMkLst>
          <pc:docMk/>
          <pc:sldMk cId="80090182" sldId="305"/>
        </pc:sldMkLst>
      </pc:sldChg>
      <pc:sldChg chg="modSp mod setBg">
        <pc:chgData name="annaasgaraly@ibm.com" userId="" providerId="" clId="Web-{CC69BAD0-B878-4D5F-9EDC-F1CFB63E14B5}" dt="2021-08-18T18:06:16.792" v="80"/>
        <pc:sldMkLst>
          <pc:docMk/>
          <pc:sldMk cId="3145340593" sldId="306"/>
        </pc:sldMkLst>
      </pc:sldChg>
      <pc:sldChg chg="modSp mod setBg">
        <pc:chgData name="annaasgaraly@ibm.com" userId="" providerId="" clId="Web-{CC69BAD0-B878-4D5F-9EDC-F1CFB63E14B5}" dt="2021-08-18T18:06:16.574" v="79"/>
        <pc:sldMkLst>
          <pc:docMk/>
          <pc:sldMk cId="1106727586" sldId="307"/>
        </pc:sldMkLst>
      </pc:sldChg>
      <pc:sldChg chg="modSp mod setBg">
        <pc:chgData name="annaasgaraly@ibm.com" userId="" providerId="" clId="Web-{CC69BAD0-B878-4D5F-9EDC-F1CFB63E14B5}" dt="2021-08-18T18:06:17.011" v="81"/>
        <pc:sldMkLst>
          <pc:docMk/>
          <pc:sldMk cId="706594483" sldId="308"/>
        </pc:sldMkLst>
      </pc:sldChg>
      <pc:sldChg chg="modSp mod setBg">
        <pc:chgData name="annaasgaraly@ibm.com" userId="" providerId="" clId="Web-{CC69BAD0-B878-4D5F-9EDC-F1CFB63E14B5}" dt="2021-08-18T18:06:30.090" v="83"/>
        <pc:sldMkLst>
          <pc:docMk/>
          <pc:sldMk cId="1794738657" sldId="309"/>
        </pc:sldMkLst>
      </pc:sldChg>
      <pc:sldChg chg="modSp mod setBg">
        <pc:chgData name="annaasgaraly@ibm.com" userId="" providerId="" clId="Web-{CC69BAD0-B878-4D5F-9EDC-F1CFB63E14B5}" dt="2021-08-18T18:06:30.309" v="84"/>
        <pc:sldMkLst>
          <pc:docMk/>
          <pc:sldMk cId="4010014743" sldId="310"/>
        </pc:sldMkLst>
      </pc:sldChg>
      <pc:sldChg chg="modSp mod setBg">
        <pc:chgData name="annaasgaraly@ibm.com" userId="" providerId="" clId="Web-{CC69BAD0-B878-4D5F-9EDC-F1CFB63E14B5}" dt="2021-08-18T18:06:30.528" v="85"/>
        <pc:sldMkLst>
          <pc:docMk/>
          <pc:sldMk cId="2735560525" sldId="311"/>
        </pc:sldMkLst>
      </pc:sldChg>
      <pc:sldChg chg="modSp mod setBg">
        <pc:chgData name="annaasgaraly@ibm.com" userId="" providerId="" clId="Web-{CC69BAD0-B878-4D5F-9EDC-F1CFB63E14B5}" dt="2021-08-18T18:06:30.762" v="86"/>
        <pc:sldMkLst>
          <pc:docMk/>
          <pc:sldMk cId="1434679925" sldId="312"/>
        </pc:sldMkLst>
      </pc:sldChg>
      <pc:sldChg chg="modSp mod setBg">
        <pc:chgData name="annaasgaraly@ibm.com" userId="" providerId="" clId="Web-{CC69BAD0-B878-4D5F-9EDC-F1CFB63E14B5}" dt="2021-08-18T18:06:31.231" v="88"/>
        <pc:sldMkLst>
          <pc:docMk/>
          <pc:sldMk cId="1756972646" sldId="313"/>
        </pc:sldMkLst>
      </pc:sldChg>
      <pc:sldChg chg="modSp mod setBg">
        <pc:chgData name="annaasgaraly@ibm.com" userId="" providerId="" clId="Web-{CC69BAD0-B878-4D5F-9EDC-F1CFB63E14B5}" dt="2021-08-18T18:06:30.997" v="87"/>
        <pc:sldMkLst>
          <pc:docMk/>
          <pc:sldMk cId="639399535" sldId="314"/>
        </pc:sldMkLst>
      </pc:sldChg>
      <pc:sldChg chg="modSp mod setBg">
        <pc:chgData name="annaasgaraly@ibm.com" userId="" providerId="" clId="Web-{CC69BAD0-B878-4D5F-9EDC-F1CFB63E14B5}" dt="2021-08-18T18:06:31.465" v="89"/>
        <pc:sldMkLst>
          <pc:docMk/>
          <pc:sldMk cId="3566646398" sldId="315"/>
        </pc:sldMkLst>
      </pc:sldChg>
      <pc:sldChg chg="modSp mod setBg">
        <pc:chgData name="annaasgaraly@ibm.com" userId="" providerId="" clId="Web-{CC69BAD0-B878-4D5F-9EDC-F1CFB63E14B5}" dt="2021-08-18T18:06:31.684" v="90"/>
        <pc:sldMkLst>
          <pc:docMk/>
          <pc:sldMk cId="1398439132" sldId="316"/>
        </pc:sldMkLst>
      </pc:sldChg>
      <pc:sldChg chg="modSp mod setBg">
        <pc:chgData name="annaasgaraly@ibm.com" userId="" providerId="" clId="Web-{CC69BAD0-B878-4D5F-9EDC-F1CFB63E14B5}" dt="2021-08-18T18:06:31.924" v="91"/>
        <pc:sldMkLst>
          <pc:docMk/>
          <pc:sldMk cId="3975168428" sldId="317"/>
        </pc:sldMkLst>
      </pc:sldChg>
      <pc:sldChg chg="modSp mod setBg">
        <pc:chgData name="annaasgaraly@ibm.com" userId="" providerId="" clId="Web-{CC69BAD0-B878-4D5F-9EDC-F1CFB63E14B5}" dt="2021-08-18T18:06:40.716" v="93"/>
        <pc:sldMkLst>
          <pc:docMk/>
          <pc:sldMk cId="239597884" sldId="318"/>
        </pc:sldMkLst>
      </pc:sldChg>
      <pc:sldChg chg="modSp mod setBg">
        <pc:chgData name="annaasgaraly@ibm.com" userId="" providerId="" clId="Web-{CC69BAD0-B878-4D5F-9EDC-F1CFB63E14B5}" dt="2021-08-18T18:06:40.950" v="94"/>
        <pc:sldMkLst>
          <pc:docMk/>
          <pc:sldMk cId="232499080" sldId="319"/>
        </pc:sldMkLst>
      </pc:sldChg>
      <pc:sldChg chg="modSp mod setBg">
        <pc:chgData name="annaasgaraly@ibm.com" userId="" providerId="" clId="Web-{CC69BAD0-B878-4D5F-9EDC-F1CFB63E14B5}" dt="2021-08-18T18:06:57.123" v="99"/>
        <pc:sldMkLst>
          <pc:docMk/>
          <pc:sldMk cId="3645034231" sldId="320"/>
        </pc:sldMkLst>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ldChg>
      <pc:sldChg chg="modSp mod setBg">
        <pc:chgData name="annaasgaraly@ibm.com" userId="" providerId="" clId="Web-{CC69BAD0-B878-4D5F-9EDC-F1CFB63E14B5}" dt="2021-08-18T18:06:48.795" v="96"/>
        <pc:sldMkLst>
          <pc:docMk/>
          <pc:sldMk cId="1866160706" sldId="323"/>
        </pc:sldMkLst>
      </pc:sldChg>
      <pc:sldChg chg="modSp mod setBg">
        <pc:chgData name="annaasgaraly@ibm.com" userId="" providerId="" clId="Web-{CC69BAD0-B878-4D5F-9EDC-F1CFB63E14B5}" dt="2021-08-18T18:06:49.029" v="97"/>
        <pc:sldMkLst>
          <pc:docMk/>
          <pc:sldMk cId="252359608" sldId="324"/>
        </pc:sldMkLst>
      </pc:sldChg>
      <pc:sldChg chg="addSp modSp">
        <pc:chgData name="annaasgaraly@ibm.com" userId="" providerId="" clId="Web-{CC69BAD0-B878-4D5F-9EDC-F1CFB63E14B5}" dt="2021-08-18T18:00:11.344" v="12" actId="14100"/>
        <pc:sldMkLst>
          <pc:docMk/>
          <pc:sldMk cId="1277611629" sldId="327"/>
        </pc:sldMkLst>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ldChg>
      <pc:sldChg chg="modSp mod setBg">
        <pc:chgData name="annaasgaraly@ibm.com" userId="" providerId="" clId="Web-{CC69BAD0-B878-4D5F-9EDC-F1CFB63E14B5}" dt="2021-08-18T18:05:53.463" v="64"/>
        <pc:sldMkLst>
          <pc:docMk/>
          <pc:sldMk cId="1980221439" sldId="331"/>
        </pc:sldMkLst>
      </pc:sldChg>
      <pc:sldChg chg="modSp mod setBg">
        <pc:chgData name="annaasgaraly@ibm.com" userId="" providerId="" clId="Web-{CC69BAD0-B878-4D5F-9EDC-F1CFB63E14B5}" dt="2021-08-18T18:05:53.228" v="63"/>
        <pc:sldMkLst>
          <pc:docMk/>
          <pc:sldMk cId="2560061391" sldId="332"/>
        </pc:sldMkLst>
      </pc:sldChg>
    </pc:docChg>
  </pc:docChgLst>
  <pc:docChgLst>
    <pc:chgData name="Fernando Gutiérrez Nieto" userId="3747042c0691a670" providerId="LiveId" clId="{113955BE-E437-4386-B47C-2329F474D661}"/>
    <pc:docChg chg="undo redo custSel modSld">
      <pc:chgData name="Fernando Gutiérrez Nieto" userId="3747042c0691a670" providerId="LiveId" clId="{113955BE-E437-4386-B47C-2329F474D661}" dt="2024-12-29T16:53:27.897" v="595" actId="1076"/>
      <pc:docMkLst>
        <pc:docMk/>
      </pc:docMkLst>
      <pc:sldChg chg="addSp delSp modSp mod">
        <pc:chgData name="Fernando Gutiérrez Nieto" userId="3747042c0691a670" providerId="LiveId" clId="{113955BE-E437-4386-B47C-2329F474D661}" dt="2024-12-29T15:12:58.145" v="122" actId="113"/>
        <pc:sldMkLst>
          <pc:docMk/>
          <pc:sldMk cId="1553432724" sldId="262"/>
        </pc:sldMkLst>
        <pc:spChg chg="add mod">
          <ac:chgData name="Fernando Gutiérrez Nieto" userId="3747042c0691a670" providerId="LiveId" clId="{113955BE-E437-4386-B47C-2329F474D661}" dt="2024-12-29T15:10:28.135" v="108" actId="403"/>
          <ac:spMkLst>
            <pc:docMk/>
            <pc:sldMk cId="1553432724" sldId="262"/>
            <ac:spMk id="3" creationId="{ED7A66C7-71A4-4861-93D3-F673B4456968}"/>
          </ac:spMkLst>
        </pc:spChg>
        <pc:spChg chg="add mod">
          <ac:chgData name="Fernando Gutiérrez Nieto" userId="3747042c0691a670" providerId="LiveId" clId="{113955BE-E437-4386-B47C-2329F474D661}" dt="2024-12-29T15:12:58.145" v="122" actId="113"/>
          <ac:spMkLst>
            <pc:docMk/>
            <pc:sldMk cId="1553432724" sldId="262"/>
            <ac:spMk id="6" creationId="{5658FBF3-DE3D-9489-38EB-ADB1C86A76E8}"/>
          </ac:spMkLst>
        </pc:spChg>
        <pc:spChg chg="del mod">
          <ac:chgData name="Fernando Gutiérrez Nieto" userId="3747042c0691a670" providerId="LiveId" clId="{113955BE-E437-4386-B47C-2329F474D661}" dt="2024-12-29T15:10:23.433" v="105" actId="478"/>
          <ac:spMkLst>
            <pc:docMk/>
            <pc:sldMk cId="1553432724" sldId="262"/>
            <ac:spMk id="7" creationId="{0BFEC426-B615-E549-83E5-140FD588BC64}"/>
          </ac:spMkLst>
        </pc:spChg>
      </pc:sldChg>
      <pc:sldChg chg="addSp delSp modSp mod">
        <pc:chgData name="Fernando Gutiérrez Nieto" userId="3747042c0691a670" providerId="LiveId" clId="{113955BE-E437-4386-B47C-2329F474D661}" dt="2024-12-29T15:17:07.263" v="140" actId="14100"/>
        <pc:sldMkLst>
          <pc:docMk/>
          <pc:sldMk cId="3288665831" sldId="263"/>
        </pc:sldMkLst>
        <pc:spChg chg="add mod">
          <ac:chgData name="Fernando Gutiérrez Nieto" userId="3747042c0691a670" providerId="LiveId" clId="{113955BE-E437-4386-B47C-2329F474D661}" dt="2024-12-29T15:14:47.930" v="136" actId="113"/>
          <ac:spMkLst>
            <pc:docMk/>
            <pc:sldMk cId="3288665831" sldId="263"/>
            <ac:spMk id="3" creationId="{2229FE95-7B85-5C4E-5979-89345DD6CA20}"/>
          </ac:spMkLst>
        </pc:spChg>
        <pc:spChg chg="del">
          <ac:chgData name="Fernando Gutiérrez Nieto" userId="3747042c0691a670" providerId="LiveId" clId="{113955BE-E437-4386-B47C-2329F474D661}" dt="2024-12-29T15:14:23.872" v="125" actId="478"/>
          <ac:spMkLst>
            <pc:docMk/>
            <pc:sldMk cId="3288665831" sldId="263"/>
            <ac:spMk id="5" creationId="{1B07C49E-AFFC-EC46-8930-E4D428F5F943}"/>
          </ac:spMkLst>
        </pc:spChg>
        <pc:picChg chg="add mod">
          <ac:chgData name="Fernando Gutiérrez Nieto" userId="3747042c0691a670" providerId="LiveId" clId="{113955BE-E437-4386-B47C-2329F474D661}" dt="2024-12-29T15:17:07.263" v="140" actId="14100"/>
          <ac:picMkLst>
            <pc:docMk/>
            <pc:sldMk cId="3288665831" sldId="263"/>
            <ac:picMk id="4" creationId="{232A7C38-F6FE-30C5-9BC4-65C921E52C2E}"/>
          </ac:picMkLst>
        </pc:picChg>
      </pc:sldChg>
      <pc:sldChg chg="addSp delSp modSp mod">
        <pc:chgData name="Fernando Gutiérrez Nieto" userId="3747042c0691a670" providerId="LiveId" clId="{113955BE-E437-4386-B47C-2329F474D661}" dt="2024-12-29T15:59:17.057" v="233" actId="1076"/>
        <pc:sldMkLst>
          <pc:docMk/>
          <pc:sldMk cId="2987552906" sldId="264"/>
        </pc:sldMkLst>
        <pc:spChg chg="add">
          <ac:chgData name="Fernando Gutiérrez Nieto" userId="3747042c0691a670" providerId="LiveId" clId="{113955BE-E437-4386-B47C-2329F474D661}" dt="2024-12-29T15:30:19.267" v="217"/>
          <ac:spMkLst>
            <pc:docMk/>
            <pc:sldMk cId="2987552906" sldId="264"/>
            <ac:spMk id="2" creationId="{18B0C3C6-842B-FE92-AF06-B3E884F9F645}"/>
          </ac:spMkLst>
        </pc:spChg>
        <pc:spChg chg="del">
          <ac:chgData name="Fernando Gutiérrez Nieto" userId="3747042c0691a670" providerId="LiveId" clId="{113955BE-E437-4386-B47C-2329F474D661}" dt="2024-12-29T15:30:27.256" v="220" actId="478"/>
          <ac:spMkLst>
            <pc:docMk/>
            <pc:sldMk cId="2987552906" sldId="264"/>
            <ac:spMk id="5" creationId="{1B07C49E-AFFC-EC46-8930-E4D428F5F943}"/>
          </ac:spMkLst>
        </pc:spChg>
        <pc:spChg chg="add mod">
          <ac:chgData name="Fernando Gutiérrez Nieto" userId="3747042c0691a670" providerId="LiveId" clId="{113955BE-E437-4386-B47C-2329F474D661}" dt="2024-12-29T15:39:39.048" v="231" actId="14100"/>
          <ac:spMkLst>
            <pc:docMk/>
            <pc:sldMk cId="2987552906" sldId="264"/>
            <ac:spMk id="6" creationId="{5695898F-BC7B-F829-A263-340A88E987F1}"/>
          </ac:spMkLst>
        </pc:spChg>
        <pc:spChg chg="add mod">
          <ac:chgData name="Fernando Gutiérrez Nieto" userId="3747042c0691a670" providerId="LiveId" clId="{113955BE-E437-4386-B47C-2329F474D661}" dt="2024-12-29T15:59:17.057" v="233" actId="1076"/>
          <ac:spMkLst>
            <pc:docMk/>
            <pc:sldMk cId="2987552906" sldId="264"/>
            <ac:spMk id="11" creationId="{7A53E5AE-057F-6A66-BF01-438E81565C5F}"/>
          </ac:spMkLst>
        </pc:spChg>
        <pc:picChg chg="add mod">
          <ac:chgData name="Fernando Gutiérrez Nieto" userId="3747042c0691a670" providerId="LiveId" clId="{113955BE-E437-4386-B47C-2329F474D661}" dt="2024-12-29T15:39:36.699" v="230" actId="1076"/>
          <ac:picMkLst>
            <pc:docMk/>
            <pc:sldMk cId="2987552906" sldId="264"/>
            <ac:picMk id="9" creationId="{166586F9-7DF5-D7B7-DF76-F67F41125F23}"/>
          </ac:picMkLst>
        </pc:picChg>
      </pc:sldChg>
      <pc:sldChg chg="addSp delSp modSp mod">
        <pc:chgData name="Fernando Gutiérrez Nieto" userId="3747042c0691a670" providerId="LiveId" clId="{113955BE-E437-4386-B47C-2329F474D661}" dt="2024-12-29T16:04:40.520" v="275" actId="207"/>
        <pc:sldMkLst>
          <pc:docMk/>
          <pc:sldMk cId="1578726356" sldId="265"/>
        </pc:sldMkLst>
        <pc:spChg chg="del">
          <ac:chgData name="Fernando Gutiérrez Nieto" userId="3747042c0691a670" providerId="LiveId" clId="{113955BE-E437-4386-B47C-2329F474D661}" dt="2024-12-29T16:02:58.616" v="241" actId="478"/>
          <ac:spMkLst>
            <pc:docMk/>
            <pc:sldMk cId="1578726356" sldId="265"/>
            <ac:spMk id="5" creationId="{1B07C49E-AFFC-EC46-8930-E4D428F5F943}"/>
          </ac:spMkLst>
        </pc:spChg>
        <pc:spChg chg="add del mod">
          <ac:chgData name="Fernando Gutiérrez Nieto" userId="3747042c0691a670" providerId="LiveId" clId="{113955BE-E437-4386-B47C-2329F474D661}" dt="2024-12-29T16:03:46.749" v="253" actId="478"/>
          <ac:spMkLst>
            <pc:docMk/>
            <pc:sldMk cId="1578726356" sldId="265"/>
            <ac:spMk id="6" creationId="{3FCB8554-F38F-B531-636A-9193203D2485}"/>
          </ac:spMkLst>
        </pc:spChg>
        <pc:spChg chg="add mod">
          <ac:chgData name="Fernando Gutiérrez Nieto" userId="3747042c0691a670" providerId="LiveId" clId="{113955BE-E437-4386-B47C-2329F474D661}" dt="2024-12-29T16:04:33.059" v="271" actId="6549"/>
          <ac:spMkLst>
            <pc:docMk/>
            <pc:sldMk cId="1578726356" sldId="265"/>
            <ac:spMk id="8" creationId="{0E112227-0DE4-FEDD-9C80-9FEC2AAF5E7D}"/>
          </ac:spMkLst>
        </pc:spChg>
        <pc:spChg chg="add mod">
          <ac:chgData name="Fernando Gutiérrez Nieto" userId="3747042c0691a670" providerId="LiveId" clId="{113955BE-E437-4386-B47C-2329F474D661}" dt="2024-12-29T16:04:40.520" v="275" actId="207"/>
          <ac:spMkLst>
            <pc:docMk/>
            <pc:sldMk cId="1578726356" sldId="265"/>
            <ac:spMk id="10" creationId="{34AEFFD8-A591-69AF-C624-9BF89B0A3ABD}"/>
          </ac:spMkLst>
        </pc:spChg>
      </pc:sldChg>
      <pc:sldChg chg="addSp delSp modSp mod">
        <pc:chgData name="Fernando Gutiérrez Nieto" userId="3747042c0691a670" providerId="LiveId" clId="{113955BE-E437-4386-B47C-2329F474D661}" dt="2024-12-29T16:01:57.148" v="240" actId="1076"/>
        <pc:sldMkLst>
          <pc:docMk/>
          <pc:sldMk cId="779971636" sldId="266"/>
        </pc:sldMkLst>
        <pc:spChg chg="del">
          <ac:chgData name="Fernando Gutiérrez Nieto" userId="3747042c0691a670" providerId="LiveId" clId="{113955BE-E437-4386-B47C-2329F474D661}" dt="2024-12-29T16:01:11.299" v="234" actId="478"/>
          <ac:spMkLst>
            <pc:docMk/>
            <pc:sldMk cId="779971636" sldId="266"/>
            <ac:spMk id="5" creationId="{1B07C49E-AFFC-EC46-8930-E4D428F5F943}"/>
          </ac:spMkLst>
        </pc:spChg>
        <pc:spChg chg="add mod">
          <ac:chgData name="Fernando Gutiérrez Nieto" userId="3747042c0691a670" providerId="LiveId" clId="{113955BE-E437-4386-B47C-2329F474D661}" dt="2024-12-29T16:01:15.955" v="236" actId="1076"/>
          <ac:spMkLst>
            <pc:docMk/>
            <pc:sldMk cId="779971636" sldId="266"/>
            <ac:spMk id="6" creationId="{FC6456A0-77BA-1785-D84D-362EF7DE2102}"/>
          </ac:spMkLst>
        </pc:spChg>
        <pc:picChg chg="add mod">
          <ac:chgData name="Fernando Gutiérrez Nieto" userId="3747042c0691a670" providerId="LiveId" clId="{113955BE-E437-4386-B47C-2329F474D661}" dt="2024-12-29T16:01:42.788" v="238" actId="1076"/>
          <ac:picMkLst>
            <pc:docMk/>
            <pc:sldMk cId="779971636" sldId="266"/>
            <ac:picMk id="8" creationId="{362D2D63-911D-4E15-2F5F-33A4070BA0A5}"/>
          </ac:picMkLst>
        </pc:picChg>
        <pc:picChg chg="add mod">
          <ac:chgData name="Fernando Gutiérrez Nieto" userId="3747042c0691a670" providerId="LiveId" clId="{113955BE-E437-4386-B47C-2329F474D661}" dt="2024-12-29T16:01:57.148" v="240" actId="1076"/>
          <ac:picMkLst>
            <pc:docMk/>
            <pc:sldMk cId="779971636" sldId="266"/>
            <ac:picMk id="10" creationId="{D004B955-1ECF-1E44-B042-EEA659CAFCEF}"/>
          </ac:picMkLst>
        </pc:picChg>
      </pc:sldChg>
      <pc:sldChg chg="addSp delSp modSp mod">
        <pc:chgData name="Fernando Gutiérrez Nieto" userId="3747042c0691a670" providerId="LiveId" clId="{113955BE-E437-4386-B47C-2329F474D661}" dt="2024-12-29T16:14:52.289" v="373" actId="14100"/>
        <pc:sldMkLst>
          <pc:docMk/>
          <pc:sldMk cId="3865605948" sldId="269"/>
        </pc:sldMkLst>
        <pc:spChg chg="del">
          <ac:chgData name="Fernando Gutiérrez Nieto" userId="3747042c0691a670" providerId="LiveId" clId="{113955BE-E437-4386-B47C-2329F474D661}" dt="2024-12-29T16:13:17.521" v="348" actId="478"/>
          <ac:spMkLst>
            <pc:docMk/>
            <pc:sldMk cId="3865605948" sldId="269"/>
            <ac:spMk id="3" creationId="{373827F3-F386-AA4E-80ED-D86DEF8C158D}"/>
          </ac:spMkLst>
        </pc:spChg>
        <pc:spChg chg="add mod">
          <ac:chgData name="Fernando Gutiérrez Nieto" userId="3747042c0691a670" providerId="LiveId" clId="{113955BE-E437-4386-B47C-2329F474D661}" dt="2024-12-29T16:14:47.108" v="371" actId="1076"/>
          <ac:spMkLst>
            <pc:docMk/>
            <pc:sldMk cId="3865605948" sldId="269"/>
            <ac:spMk id="7" creationId="{C32578D0-46B3-2109-AFD3-AACFEC069A98}"/>
          </ac:spMkLst>
        </pc:spChg>
        <pc:spChg chg="add mod">
          <ac:chgData name="Fernando Gutiérrez Nieto" userId="3747042c0691a670" providerId="LiveId" clId="{113955BE-E437-4386-B47C-2329F474D661}" dt="2024-12-29T16:14:52.289" v="373" actId="14100"/>
          <ac:spMkLst>
            <pc:docMk/>
            <pc:sldMk cId="3865605948" sldId="269"/>
            <ac:spMk id="9" creationId="{F81E407F-76CB-F6FD-954B-5D101AC845ED}"/>
          </ac:spMkLst>
        </pc:spChg>
        <pc:picChg chg="add mod">
          <ac:chgData name="Fernando Gutiérrez Nieto" userId="3747042c0691a670" providerId="LiveId" clId="{113955BE-E437-4386-B47C-2329F474D661}" dt="2024-12-29T16:14:43.987" v="370" actId="1076"/>
          <ac:picMkLst>
            <pc:docMk/>
            <pc:sldMk cId="3865605948" sldId="269"/>
            <ac:picMk id="6" creationId="{CB6D4B20-2CB4-2734-B7C3-60DB95B3613C}"/>
          </ac:picMkLst>
        </pc:picChg>
      </pc:sldChg>
      <pc:sldChg chg="addSp delSp modSp mod">
        <pc:chgData name="Fernando Gutiérrez Nieto" userId="3747042c0691a670" providerId="LiveId" clId="{113955BE-E437-4386-B47C-2329F474D661}" dt="2024-12-29T16:23:34.795" v="452" actId="20577"/>
        <pc:sldMkLst>
          <pc:docMk/>
          <pc:sldMk cId="2727850971" sldId="270"/>
        </pc:sldMkLst>
        <pc:spChg chg="del">
          <ac:chgData name="Fernando Gutiérrez Nieto" userId="3747042c0691a670" providerId="LiveId" clId="{113955BE-E437-4386-B47C-2329F474D661}" dt="2024-12-29T16:21:49.837" v="438" actId="478"/>
          <ac:spMkLst>
            <pc:docMk/>
            <pc:sldMk cId="2727850971" sldId="270"/>
            <ac:spMk id="5" creationId="{1B07C49E-AFFC-EC46-8930-E4D428F5F943}"/>
          </ac:spMkLst>
        </pc:spChg>
        <pc:spChg chg="add mod">
          <ac:chgData name="Fernando Gutiérrez Nieto" userId="3747042c0691a670" providerId="LiveId" clId="{113955BE-E437-4386-B47C-2329F474D661}" dt="2024-12-29T16:23:05.422" v="444" actId="1076"/>
          <ac:spMkLst>
            <pc:docMk/>
            <pc:sldMk cId="2727850971" sldId="270"/>
            <ac:spMk id="10" creationId="{ADD5F29C-4AEB-F56F-893F-3B50401612D6}"/>
          </ac:spMkLst>
        </pc:spChg>
        <pc:spChg chg="add mod">
          <ac:chgData name="Fernando Gutiérrez Nieto" userId="3747042c0691a670" providerId="LiveId" clId="{113955BE-E437-4386-B47C-2329F474D661}" dt="2024-12-29T16:23:34.795" v="452" actId="20577"/>
          <ac:spMkLst>
            <pc:docMk/>
            <pc:sldMk cId="2727850971" sldId="270"/>
            <ac:spMk id="12" creationId="{25CEC3A7-A075-2A8B-F461-27C04C63506F}"/>
          </ac:spMkLst>
        </pc:spChg>
        <pc:picChg chg="add mod">
          <ac:chgData name="Fernando Gutiérrez Nieto" userId="3747042c0691a670" providerId="LiveId" clId="{113955BE-E437-4386-B47C-2329F474D661}" dt="2024-12-29T16:23:08.537" v="446" actId="1076"/>
          <ac:picMkLst>
            <pc:docMk/>
            <pc:sldMk cId="2727850971" sldId="270"/>
            <ac:picMk id="6" creationId="{63BFED81-2568-E3F5-C787-AD430DAC2B91}"/>
          </ac:picMkLst>
        </pc:picChg>
        <pc:picChg chg="add mod">
          <ac:chgData name="Fernando Gutiérrez Nieto" userId="3747042c0691a670" providerId="LiveId" clId="{113955BE-E437-4386-B47C-2329F474D661}" dt="2024-12-29T16:23:11.631" v="448" actId="1076"/>
          <ac:picMkLst>
            <pc:docMk/>
            <pc:sldMk cId="2727850971" sldId="270"/>
            <ac:picMk id="8" creationId="{A8100A69-D552-64EE-857B-13BED17FD1E0}"/>
          </ac:picMkLst>
        </pc:picChg>
      </pc:sldChg>
      <pc:sldChg chg="addSp delSp modSp mod">
        <pc:chgData name="Fernando Gutiérrez Nieto" userId="3747042c0691a670" providerId="LiveId" clId="{113955BE-E437-4386-B47C-2329F474D661}" dt="2024-12-29T16:08:12.976" v="309" actId="207"/>
        <pc:sldMkLst>
          <pc:docMk/>
          <pc:sldMk cId="148114319" sldId="276"/>
        </pc:sldMkLst>
        <pc:spChg chg="del">
          <ac:chgData name="Fernando Gutiérrez Nieto" userId="3747042c0691a670" providerId="LiveId" clId="{113955BE-E437-4386-B47C-2329F474D661}" dt="2024-12-29T16:05:54.485" v="276" actId="478"/>
          <ac:spMkLst>
            <pc:docMk/>
            <pc:sldMk cId="148114319" sldId="276"/>
            <ac:spMk id="5" creationId="{1B07C49E-AFFC-EC46-8930-E4D428F5F943}"/>
          </ac:spMkLst>
        </pc:spChg>
        <pc:spChg chg="add del mod">
          <ac:chgData name="Fernando Gutiérrez Nieto" userId="3747042c0691a670" providerId="LiveId" clId="{113955BE-E437-4386-B47C-2329F474D661}" dt="2024-12-29T16:06:38.328" v="281" actId="478"/>
          <ac:spMkLst>
            <pc:docMk/>
            <pc:sldMk cId="148114319" sldId="276"/>
            <ac:spMk id="6" creationId="{93F9B1FA-5446-BDAC-4ADE-3B6544BA667B}"/>
          </ac:spMkLst>
        </pc:spChg>
        <pc:spChg chg="add mod">
          <ac:chgData name="Fernando Gutiérrez Nieto" userId="3747042c0691a670" providerId="LiveId" clId="{113955BE-E437-4386-B47C-2329F474D661}" dt="2024-12-29T16:07:54.363" v="300" actId="1076"/>
          <ac:spMkLst>
            <pc:docMk/>
            <pc:sldMk cId="148114319" sldId="276"/>
            <ac:spMk id="8" creationId="{71EA1DCB-1126-5ED2-B810-C5FC68993378}"/>
          </ac:spMkLst>
        </pc:spChg>
        <pc:spChg chg="add mod">
          <ac:chgData name="Fernando Gutiérrez Nieto" userId="3747042c0691a670" providerId="LiveId" clId="{113955BE-E437-4386-B47C-2329F474D661}" dt="2024-12-29T16:08:02.586" v="304" actId="14100"/>
          <ac:spMkLst>
            <pc:docMk/>
            <pc:sldMk cId="148114319" sldId="276"/>
            <ac:spMk id="12" creationId="{4469E9C3-0936-C4E7-C6B5-19BA35EBE6A8}"/>
          </ac:spMkLst>
        </pc:spChg>
        <pc:spChg chg="add mod">
          <ac:chgData name="Fernando Gutiérrez Nieto" userId="3747042c0691a670" providerId="LiveId" clId="{113955BE-E437-4386-B47C-2329F474D661}" dt="2024-12-29T16:08:12.976" v="309" actId="207"/>
          <ac:spMkLst>
            <pc:docMk/>
            <pc:sldMk cId="148114319" sldId="276"/>
            <ac:spMk id="14" creationId="{559497FB-8FA3-F30D-7771-38E73F00CD02}"/>
          </ac:spMkLst>
        </pc:spChg>
        <pc:picChg chg="add mod">
          <ac:chgData name="Fernando Gutiérrez Nieto" userId="3747042c0691a670" providerId="LiveId" clId="{113955BE-E437-4386-B47C-2329F474D661}" dt="2024-12-29T16:07:58.558" v="302" actId="1076"/>
          <ac:picMkLst>
            <pc:docMk/>
            <pc:sldMk cId="148114319" sldId="276"/>
            <ac:picMk id="10" creationId="{A068F474-5868-422A-DCD2-FC053A7B5992}"/>
          </ac:picMkLst>
        </pc:picChg>
      </pc:sldChg>
      <pc:sldChg chg="addSp delSp modSp mod">
        <pc:chgData name="Fernando Gutiérrez Nieto" userId="3747042c0691a670" providerId="LiveId" clId="{113955BE-E437-4386-B47C-2329F474D661}" dt="2024-12-29T16:12:51.997" v="347" actId="207"/>
        <pc:sldMkLst>
          <pc:docMk/>
          <pc:sldMk cId="1813711241" sldId="293"/>
        </pc:sldMkLst>
        <pc:spChg chg="del">
          <ac:chgData name="Fernando Gutiérrez Nieto" userId="3747042c0691a670" providerId="LiveId" clId="{113955BE-E437-4386-B47C-2329F474D661}" dt="2024-12-29T16:12:24.239" v="336" actId="478"/>
          <ac:spMkLst>
            <pc:docMk/>
            <pc:sldMk cId="1813711241" sldId="293"/>
            <ac:spMk id="5" creationId="{1B07C49E-AFFC-EC46-8930-E4D428F5F943}"/>
          </ac:spMkLst>
        </pc:spChg>
        <pc:spChg chg="add mod">
          <ac:chgData name="Fernando Gutiérrez Nieto" userId="3747042c0691a670" providerId="LiveId" clId="{113955BE-E437-4386-B47C-2329F474D661}" dt="2024-12-29T16:12:35.308" v="343" actId="12"/>
          <ac:spMkLst>
            <pc:docMk/>
            <pc:sldMk cId="1813711241" sldId="293"/>
            <ac:spMk id="6" creationId="{E8142C18-2F63-4C5E-AF37-4EE6C1F0E0FD}"/>
          </ac:spMkLst>
        </pc:spChg>
        <pc:spChg chg="add mod">
          <ac:chgData name="Fernando Gutiérrez Nieto" userId="3747042c0691a670" providerId="LiveId" clId="{113955BE-E437-4386-B47C-2329F474D661}" dt="2024-12-29T16:12:51.997" v="347" actId="207"/>
          <ac:spMkLst>
            <pc:docMk/>
            <pc:sldMk cId="1813711241" sldId="293"/>
            <ac:spMk id="8" creationId="{63CDFBC8-7CF7-CFD9-D1F7-D750F6D121A9}"/>
          </ac:spMkLst>
        </pc:spChg>
      </pc:sldChg>
      <pc:sldChg chg="addSp delSp modSp mod">
        <pc:chgData name="Fernando Gutiérrez Nieto" userId="3747042c0691a670" providerId="LiveId" clId="{113955BE-E437-4386-B47C-2329F474D661}" dt="2024-12-29T15:25:48.062" v="204" actId="1076"/>
        <pc:sldMkLst>
          <pc:docMk/>
          <pc:sldMk cId="280316088" sldId="299"/>
        </pc:sldMkLst>
        <pc:spChg chg="mod">
          <ac:chgData name="Fernando Gutiérrez Nieto" userId="3747042c0691a670" providerId="LiveId" clId="{113955BE-E437-4386-B47C-2329F474D661}" dt="2024-12-29T15:25:48.062" v="204" actId="1076"/>
          <ac:spMkLst>
            <pc:docMk/>
            <pc:sldMk cId="280316088" sldId="299"/>
            <ac:spMk id="3" creationId="{AB0AB2AC-B7E6-6849-9AE9-697369407F8F}"/>
          </ac:spMkLst>
        </pc:spChg>
        <pc:spChg chg="del">
          <ac:chgData name="Fernando Gutiérrez Nieto" userId="3747042c0691a670" providerId="LiveId" clId="{113955BE-E437-4386-B47C-2329F474D661}" dt="2024-12-29T15:20:39.644" v="147" actId="478"/>
          <ac:spMkLst>
            <pc:docMk/>
            <pc:sldMk cId="280316088" sldId="299"/>
            <ac:spMk id="5" creationId="{1B07C49E-AFFC-EC46-8930-E4D428F5F943}"/>
          </ac:spMkLst>
        </pc:spChg>
        <pc:spChg chg="add mod">
          <ac:chgData name="Fernando Gutiérrez Nieto" userId="3747042c0691a670" providerId="LiveId" clId="{113955BE-E437-4386-B47C-2329F474D661}" dt="2024-12-29T15:25:41.195" v="202" actId="20577"/>
          <ac:spMkLst>
            <pc:docMk/>
            <pc:sldMk cId="280316088" sldId="299"/>
            <ac:spMk id="7" creationId="{2F4AEAEB-D812-ECDC-973F-0B35B73D9217}"/>
          </ac:spMkLst>
        </pc:spChg>
        <pc:picChg chg="add mod">
          <ac:chgData name="Fernando Gutiérrez Nieto" userId="3747042c0691a670" providerId="LiveId" clId="{113955BE-E437-4386-B47C-2329F474D661}" dt="2024-12-29T15:20:41.039" v="148" actId="1076"/>
          <ac:picMkLst>
            <pc:docMk/>
            <pc:sldMk cId="280316088" sldId="299"/>
            <ac:picMk id="2" creationId="{C5F28F4C-E355-1339-73FE-7A0216C99DBD}"/>
          </ac:picMkLst>
        </pc:picChg>
      </pc:sldChg>
      <pc:sldChg chg="addSp delSp modSp mod">
        <pc:chgData name="Fernando Gutiérrez Nieto" userId="3747042c0691a670" providerId="LiveId" clId="{113955BE-E437-4386-B47C-2329F474D661}" dt="2024-12-29T15:28:46.610" v="216" actId="14100"/>
        <pc:sldMkLst>
          <pc:docMk/>
          <pc:sldMk cId="1385553969" sldId="302"/>
        </pc:sldMkLst>
        <pc:spChg chg="add del">
          <ac:chgData name="Fernando Gutiérrez Nieto" userId="3747042c0691a670" providerId="LiveId" clId="{113955BE-E437-4386-B47C-2329F474D661}" dt="2024-12-29T15:27:39.281" v="211" actId="478"/>
          <ac:spMkLst>
            <pc:docMk/>
            <pc:sldMk cId="1385553969" sldId="302"/>
            <ac:spMk id="2" creationId="{8B78C759-C687-440F-8CAE-D3071F1AB630}"/>
          </ac:spMkLst>
        </pc:spChg>
        <pc:spChg chg="mod">
          <ac:chgData name="Fernando Gutiérrez Nieto" userId="3747042c0691a670" providerId="LiveId" clId="{113955BE-E437-4386-B47C-2329F474D661}" dt="2024-12-29T15:26:08.364" v="208" actId="403"/>
          <ac:spMkLst>
            <pc:docMk/>
            <pc:sldMk cId="1385553969" sldId="302"/>
            <ac:spMk id="3" creationId="{AB0AB2AC-B7E6-6849-9AE9-697369407F8F}"/>
          </ac:spMkLst>
        </pc:spChg>
        <pc:spChg chg="add mod">
          <ac:chgData name="Fernando Gutiérrez Nieto" userId="3747042c0691a670" providerId="LiveId" clId="{113955BE-E437-4386-B47C-2329F474D661}" dt="2024-12-29T15:26:02.667" v="205"/>
          <ac:spMkLst>
            <pc:docMk/>
            <pc:sldMk cId="1385553969" sldId="302"/>
            <ac:spMk id="5" creationId="{2B973C87-BE99-7813-1B8A-EE3807767366}"/>
          </ac:spMkLst>
        </pc:spChg>
        <pc:picChg chg="add mod">
          <ac:chgData name="Fernando Gutiérrez Nieto" userId="3747042c0691a670" providerId="LiveId" clId="{113955BE-E437-4386-B47C-2329F474D661}" dt="2024-12-29T15:28:46.610" v="216" actId="14100"/>
          <ac:picMkLst>
            <pc:docMk/>
            <pc:sldMk cId="1385553969" sldId="302"/>
            <ac:picMk id="7" creationId="{4AE46BEA-6C3A-1833-2911-3598FA4AACE0}"/>
          </ac:picMkLst>
        </pc:picChg>
      </pc:sldChg>
      <pc:sldChg chg="addSp delSp modSp mod">
        <pc:chgData name="Fernando Gutiérrez Nieto" userId="3747042c0691a670" providerId="LiveId" clId="{113955BE-E437-4386-B47C-2329F474D661}" dt="2024-12-29T16:10:47.124" v="335" actId="20577"/>
        <pc:sldMkLst>
          <pc:docMk/>
          <pc:sldMk cId="334532777" sldId="303"/>
        </pc:sldMkLst>
        <pc:spChg chg="del">
          <ac:chgData name="Fernando Gutiérrez Nieto" userId="3747042c0691a670" providerId="LiveId" clId="{113955BE-E437-4386-B47C-2329F474D661}" dt="2024-12-29T16:08:20.972" v="310" actId="478"/>
          <ac:spMkLst>
            <pc:docMk/>
            <pc:sldMk cId="334532777" sldId="303"/>
            <ac:spMk id="5" creationId="{1B07C49E-AFFC-EC46-8930-E4D428F5F943}"/>
          </ac:spMkLst>
        </pc:spChg>
        <pc:spChg chg="add mod">
          <ac:chgData name="Fernando Gutiérrez Nieto" userId="3747042c0691a670" providerId="LiveId" clId="{113955BE-E437-4386-B47C-2329F474D661}" dt="2024-12-29T16:10:47.124" v="335" actId="20577"/>
          <ac:spMkLst>
            <pc:docMk/>
            <pc:sldMk cId="334532777" sldId="303"/>
            <ac:spMk id="6" creationId="{3B3BEE4E-D32A-8C94-8A5E-2BD2117FC78E}"/>
          </ac:spMkLst>
        </pc:spChg>
        <pc:spChg chg="add mod">
          <ac:chgData name="Fernando Gutiérrez Nieto" userId="3747042c0691a670" providerId="LiveId" clId="{113955BE-E437-4386-B47C-2329F474D661}" dt="2024-12-29T16:09:41.737" v="329" actId="1076"/>
          <ac:spMkLst>
            <pc:docMk/>
            <pc:sldMk cId="334532777" sldId="303"/>
            <ac:spMk id="8" creationId="{760A7DC2-65B4-46B3-F6B5-6A18B863D599}"/>
          </ac:spMkLst>
        </pc:spChg>
      </pc:sldChg>
      <pc:sldChg chg="addSp delSp modSp mod">
        <pc:chgData name="Fernando Gutiérrez Nieto" userId="3747042c0691a670" providerId="LiveId" clId="{113955BE-E437-4386-B47C-2329F474D661}" dt="2024-12-29T16:16:21.792" v="387" actId="20577"/>
        <pc:sldMkLst>
          <pc:docMk/>
          <pc:sldMk cId="3869789237" sldId="304"/>
        </pc:sldMkLst>
        <pc:spChg chg="del">
          <ac:chgData name="Fernando Gutiérrez Nieto" userId="3747042c0691a670" providerId="LiveId" clId="{113955BE-E437-4386-B47C-2329F474D661}" dt="2024-12-29T16:14:59.983" v="374" actId="478"/>
          <ac:spMkLst>
            <pc:docMk/>
            <pc:sldMk cId="3869789237" sldId="304"/>
            <ac:spMk id="3" creationId="{373827F3-F386-AA4E-80ED-D86DEF8C158D}"/>
          </ac:spMkLst>
        </pc:spChg>
        <pc:spChg chg="add mod">
          <ac:chgData name="Fernando Gutiérrez Nieto" userId="3747042c0691a670" providerId="LiveId" clId="{113955BE-E437-4386-B47C-2329F474D661}" dt="2024-12-29T16:15:42.727" v="383"/>
          <ac:spMkLst>
            <pc:docMk/>
            <pc:sldMk cId="3869789237" sldId="304"/>
            <ac:spMk id="9" creationId="{C2D22D27-5157-8C98-2168-1F245DF86AF5}"/>
          </ac:spMkLst>
        </pc:spChg>
        <pc:spChg chg="add mod">
          <ac:chgData name="Fernando Gutiérrez Nieto" userId="3747042c0691a670" providerId="LiveId" clId="{113955BE-E437-4386-B47C-2329F474D661}" dt="2024-12-29T16:16:21.792" v="387" actId="20577"/>
          <ac:spMkLst>
            <pc:docMk/>
            <pc:sldMk cId="3869789237" sldId="304"/>
            <ac:spMk id="11" creationId="{6EAC8B4B-D1AC-3AD2-4B88-B4CC0AB49C1E}"/>
          </ac:spMkLst>
        </pc:spChg>
        <pc:picChg chg="add del mod">
          <ac:chgData name="Fernando Gutiérrez Nieto" userId="3747042c0691a670" providerId="LiveId" clId="{113955BE-E437-4386-B47C-2329F474D661}" dt="2024-12-29T16:15:19.051" v="378" actId="478"/>
          <ac:picMkLst>
            <pc:docMk/>
            <pc:sldMk cId="3869789237" sldId="304"/>
            <ac:picMk id="6" creationId="{16B74D2A-5234-5295-F663-296F8D912532}"/>
          </ac:picMkLst>
        </pc:picChg>
        <pc:picChg chg="add mod">
          <ac:chgData name="Fernando Gutiérrez Nieto" userId="3747042c0691a670" providerId="LiveId" clId="{113955BE-E437-4386-B47C-2329F474D661}" dt="2024-12-29T16:15:37.422" v="382" actId="14100"/>
          <ac:picMkLst>
            <pc:docMk/>
            <pc:sldMk cId="3869789237" sldId="304"/>
            <ac:picMk id="8" creationId="{A122EC79-B7FE-F724-F8B7-EADEF7BD3B09}"/>
          </ac:picMkLst>
        </pc:picChg>
      </pc:sldChg>
      <pc:sldChg chg="addSp delSp modSp mod">
        <pc:chgData name="Fernando Gutiérrez Nieto" userId="3747042c0691a670" providerId="LiveId" clId="{113955BE-E437-4386-B47C-2329F474D661}" dt="2024-12-29T16:17:43.604" v="404" actId="1076"/>
        <pc:sldMkLst>
          <pc:docMk/>
          <pc:sldMk cId="80090182" sldId="305"/>
        </pc:sldMkLst>
        <pc:spChg chg="add mod">
          <ac:chgData name="Fernando Gutiérrez Nieto" userId="3747042c0691a670" providerId="LiveId" clId="{113955BE-E437-4386-B47C-2329F474D661}" dt="2024-12-29T16:17:39.250" v="401" actId="1076"/>
          <ac:spMkLst>
            <pc:docMk/>
            <pc:sldMk cId="80090182" sldId="305"/>
            <ac:spMk id="2" creationId="{EFDD4940-FC4D-752E-C5AF-18BAFE0958A6}"/>
          </ac:spMkLst>
        </pc:spChg>
        <pc:spChg chg="del">
          <ac:chgData name="Fernando Gutiérrez Nieto" userId="3747042c0691a670" providerId="LiveId" clId="{113955BE-E437-4386-B47C-2329F474D661}" dt="2024-12-29T16:16:26.623" v="388" actId="478"/>
          <ac:spMkLst>
            <pc:docMk/>
            <pc:sldMk cId="80090182" sldId="305"/>
            <ac:spMk id="3" creationId="{373827F3-F386-AA4E-80ED-D86DEF8C158D}"/>
          </ac:spMkLst>
        </pc:spChg>
        <pc:spChg chg="add mod">
          <ac:chgData name="Fernando Gutiérrez Nieto" userId="3747042c0691a670" providerId="LiveId" clId="{113955BE-E437-4386-B47C-2329F474D661}" dt="2024-12-29T16:17:36.081" v="400" actId="1076"/>
          <ac:spMkLst>
            <pc:docMk/>
            <pc:sldMk cId="80090182" sldId="305"/>
            <ac:spMk id="7" creationId="{AE66CDE7-D504-44FE-9493-08FE8D438F2C}"/>
          </ac:spMkLst>
        </pc:spChg>
        <pc:picChg chg="add mod">
          <ac:chgData name="Fernando Gutiérrez Nieto" userId="3747042c0691a670" providerId="LiveId" clId="{113955BE-E437-4386-B47C-2329F474D661}" dt="2024-12-29T16:17:43.604" v="404" actId="1076"/>
          <ac:picMkLst>
            <pc:docMk/>
            <pc:sldMk cId="80090182" sldId="305"/>
            <ac:picMk id="9" creationId="{1E693F77-9B5B-ACFE-2710-E78A0EF3A57B}"/>
          </ac:picMkLst>
        </pc:picChg>
      </pc:sldChg>
      <pc:sldChg chg="addSp delSp modSp mod">
        <pc:chgData name="Fernando Gutiérrez Nieto" userId="3747042c0691a670" providerId="LiveId" clId="{113955BE-E437-4386-B47C-2329F474D661}" dt="2024-12-29T16:20:36.817" v="429" actId="1076"/>
        <pc:sldMkLst>
          <pc:docMk/>
          <pc:sldMk cId="3145340593" sldId="306"/>
        </pc:sldMkLst>
        <pc:spChg chg="del">
          <ac:chgData name="Fernando Gutiérrez Nieto" userId="3747042c0691a670" providerId="LiveId" clId="{113955BE-E437-4386-B47C-2329F474D661}" dt="2024-12-29T16:19:17.001" v="417" actId="478"/>
          <ac:spMkLst>
            <pc:docMk/>
            <pc:sldMk cId="3145340593" sldId="306"/>
            <ac:spMk id="3" creationId="{373827F3-F386-AA4E-80ED-D86DEF8C158D}"/>
          </ac:spMkLst>
        </pc:spChg>
        <pc:spChg chg="add mod">
          <ac:chgData name="Fernando Gutiérrez Nieto" userId="3747042c0691a670" providerId="LiveId" clId="{113955BE-E437-4386-B47C-2329F474D661}" dt="2024-12-29T16:20:36.817" v="429" actId="1076"/>
          <ac:spMkLst>
            <pc:docMk/>
            <pc:sldMk cId="3145340593" sldId="306"/>
            <ac:spMk id="10" creationId="{CC163704-DBE2-FAAE-18DE-3408B24C8A7E}"/>
          </ac:spMkLst>
        </pc:spChg>
        <pc:spChg chg="add mod">
          <ac:chgData name="Fernando Gutiérrez Nieto" userId="3747042c0691a670" providerId="LiveId" clId="{113955BE-E437-4386-B47C-2329F474D661}" dt="2024-12-29T16:20:34.704" v="428"/>
          <ac:spMkLst>
            <pc:docMk/>
            <pc:sldMk cId="3145340593" sldId="306"/>
            <ac:spMk id="11" creationId="{E7854AF8-4CE4-AA06-D1CB-0EEC93EDB577}"/>
          </ac:spMkLst>
        </pc:spChg>
        <pc:picChg chg="add del mod">
          <ac:chgData name="Fernando Gutiérrez Nieto" userId="3747042c0691a670" providerId="LiveId" clId="{113955BE-E437-4386-B47C-2329F474D661}" dt="2024-12-29T16:19:23.451" v="420" actId="478"/>
          <ac:picMkLst>
            <pc:docMk/>
            <pc:sldMk cId="3145340593" sldId="306"/>
            <ac:picMk id="6" creationId="{6D2378B3-87B5-E8D9-F442-5869254FF534}"/>
          </ac:picMkLst>
        </pc:picChg>
        <pc:picChg chg="add mod">
          <ac:chgData name="Fernando Gutiérrez Nieto" userId="3747042c0691a670" providerId="LiveId" clId="{113955BE-E437-4386-B47C-2329F474D661}" dt="2024-12-29T16:19:43.128" v="424" actId="14100"/>
          <ac:picMkLst>
            <pc:docMk/>
            <pc:sldMk cId="3145340593" sldId="306"/>
            <ac:picMk id="8" creationId="{5345C605-6DB1-CCDA-C7AC-81C9901D3AF1}"/>
          </ac:picMkLst>
        </pc:picChg>
      </pc:sldChg>
      <pc:sldChg chg="addSp delSp modSp mod">
        <pc:chgData name="Fernando Gutiérrez Nieto" userId="3747042c0691a670" providerId="LiveId" clId="{113955BE-E437-4386-B47C-2329F474D661}" dt="2024-12-29T16:18:49.378" v="415"/>
        <pc:sldMkLst>
          <pc:docMk/>
          <pc:sldMk cId="1106727586" sldId="307"/>
        </pc:sldMkLst>
        <pc:spChg chg="del">
          <ac:chgData name="Fernando Gutiérrez Nieto" userId="3747042c0691a670" providerId="LiveId" clId="{113955BE-E437-4386-B47C-2329F474D661}" dt="2024-12-29T16:18:05.628" v="405" actId="478"/>
          <ac:spMkLst>
            <pc:docMk/>
            <pc:sldMk cId="1106727586" sldId="307"/>
            <ac:spMk id="3" creationId="{373827F3-F386-AA4E-80ED-D86DEF8C158D}"/>
          </ac:spMkLst>
        </pc:spChg>
        <pc:spChg chg="add">
          <ac:chgData name="Fernando Gutiérrez Nieto" userId="3747042c0691a670" providerId="LiveId" clId="{113955BE-E437-4386-B47C-2329F474D661}" dt="2024-12-29T16:18:36.797" v="411"/>
          <ac:spMkLst>
            <pc:docMk/>
            <pc:sldMk cId="1106727586" sldId="307"/>
            <ac:spMk id="7" creationId="{5A3BF2C7-199F-9CFB-72EB-37FDABEDD7D4}"/>
          </ac:spMkLst>
        </pc:spChg>
        <pc:spChg chg="add mod">
          <ac:chgData name="Fernando Gutiérrez Nieto" userId="3747042c0691a670" providerId="LiveId" clId="{113955BE-E437-4386-B47C-2329F474D661}" dt="2024-12-29T16:18:43.048" v="414" actId="1076"/>
          <ac:spMkLst>
            <pc:docMk/>
            <pc:sldMk cId="1106727586" sldId="307"/>
            <ac:spMk id="9" creationId="{204CB9B7-B329-AB69-BCE8-54FF2966866D}"/>
          </ac:spMkLst>
        </pc:spChg>
        <pc:spChg chg="add mod">
          <ac:chgData name="Fernando Gutiérrez Nieto" userId="3747042c0691a670" providerId="LiveId" clId="{113955BE-E437-4386-B47C-2329F474D661}" dt="2024-12-29T16:18:49.378" v="415"/>
          <ac:spMkLst>
            <pc:docMk/>
            <pc:sldMk cId="1106727586" sldId="307"/>
            <ac:spMk id="10" creationId="{6EAC8E69-29B3-7604-1A81-0AF214C0FD3C}"/>
          </ac:spMkLst>
        </pc:spChg>
        <pc:picChg chg="add mod">
          <ac:chgData name="Fernando Gutiérrez Nieto" userId="3747042c0691a670" providerId="LiveId" clId="{113955BE-E437-4386-B47C-2329F474D661}" dt="2024-12-29T16:18:15.172" v="410" actId="14100"/>
          <ac:picMkLst>
            <pc:docMk/>
            <pc:sldMk cId="1106727586" sldId="307"/>
            <ac:picMk id="6" creationId="{CC49392A-A70D-02AE-7567-44A0201C04EA}"/>
          </ac:picMkLst>
        </pc:picChg>
      </pc:sldChg>
      <pc:sldChg chg="addSp delSp modSp mod">
        <pc:chgData name="Fernando Gutiérrez Nieto" userId="3747042c0691a670" providerId="LiveId" clId="{113955BE-E437-4386-B47C-2329F474D661}" dt="2024-12-29T16:21:32.701" v="437" actId="1076"/>
        <pc:sldMkLst>
          <pc:docMk/>
          <pc:sldMk cId="706594483" sldId="308"/>
        </pc:sldMkLst>
        <pc:spChg chg="del">
          <ac:chgData name="Fernando Gutiérrez Nieto" userId="3747042c0691a670" providerId="LiveId" clId="{113955BE-E437-4386-B47C-2329F474D661}" dt="2024-12-29T16:20:44.610" v="430" actId="478"/>
          <ac:spMkLst>
            <pc:docMk/>
            <pc:sldMk cId="706594483" sldId="308"/>
            <ac:spMk id="3" creationId="{373827F3-F386-AA4E-80ED-D86DEF8C158D}"/>
          </ac:spMkLst>
        </pc:spChg>
        <pc:spChg chg="add mod">
          <ac:chgData name="Fernando Gutiérrez Nieto" userId="3747042c0691a670" providerId="LiveId" clId="{113955BE-E437-4386-B47C-2329F474D661}" dt="2024-12-29T16:21:24.189" v="435" actId="1076"/>
          <ac:spMkLst>
            <pc:docMk/>
            <pc:sldMk cId="706594483" sldId="308"/>
            <ac:spMk id="8" creationId="{B12A0C02-3033-2E3E-8253-3E847DCB2BA0}"/>
          </ac:spMkLst>
        </pc:spChg>
        <pc:spChg chg="add mod">
          <ac:chgData name="Fernando Gutiérrez Nieto" userId="3747042c0691a670" providerId="LiveId" clId="{113955BE-E437-4386-B47C-2329F474D661}" dt="2024-12-29T16:21:32.701" v="437" actId="1076"/>
          <ac:spMkLst>
            <pc:docMk/>
            <pc:sldMk cId="706594483" sldId="308"/>
            <ac:spMk id="9" creationId="{7D81CDB9-9C74-36E9-2249-CAA9C4B98EC1}"/>
          </ac:spMkLst>
        </pc:spChg>
        <pc:picChg chg="add mod">
          <ac:chgData name="Fernando Gutiérrez Nieto" userId="3747042c0691a670" providerId="LiveId" clId="{113955BE-E437-4386-B47C-2329F474D661}" dt="2024-12-29T16:20:59.826" v="433" actId="14100"/>
          <ac:picMkLst>
            <pc:docMk/>
            <pc:sldMk cId="706594483" sldId="308"/>
            <ac:picMk id="6" creationId="{0173B281-B651-0F96-CC91-9A8ECA53FEF8}"/>
          </ac:picMkLst>
        </pc:picChg>
      </pc:sldChg>
      <pc:sldChg chg="addSp delSp modSp mod">
        <pc:chgData name="Fernando Gutiérrez Nieto" userId="3747042c0691a670" providerId="LiveId" clId="{113955BE-E437-4386-B47C-2329F474D661}" dt="2024-12-29T16:25:01.019" v="474" actId="20577"/>
        <pc:sldMkLst>
          <pc:docMk/>
          <pc:sldMk cId="1794738657" sldId="309"/>
        </pc:sldMkLst>
        <pc:spChg chg="del">
          <ac:chgData name="Fernando Gutiérrez Nieto" userId="3747042c0691a670" providerId="LiveId" clId="{113955BE-E437-4386-B47C-2329F474D661}" dt="2024-12-29T16:23:45.389" v="453" actId="478"/>
          <ac:spMkLst>
            <pc:docMk/>
            <pc:sldMk cId="1794738657" sldId="309"/>
            <ac:spMk id="5" creationId="{1B07C49E-AFFC-EC46-8930-E4D428F5F943}"/>
          </ac:spMkLst>
        </pc:spChg>
        <pc:spChg chg="add mod">
          <ac:chgData name="Fernando Gutiérrez Nieto" userId="3747042c0691a670" providerId="LiveId" clId="{113955BE-E437-4386-B47C-2329F474D661}" dt="2024-12-29T16:24:50.487" v="465" actId="1076"/>
          <ac:spMkLst>
            <pc:docMk/>
            <pc:sldMk cId="1794738657" sldId="309"/>
            <ac:spMk id="6" creationId="{72052E1D-633A-C0C5-3777-6963069EAB6D}"/>
          </ac:spMkLst>
        </pc:spChg>
        <pc:spChg chg="add mod">
          <ac:chgData name="Fernando Gutiérrez Nieto" userId="3747042c0691a670" providerId="LiveId" clId="{113955BE-E437-4386-B47C-2329F474D661}" dt="2024-12-29T16:25:01.019" v="474" actId="20577"/>
          <ac:spMkLst>
            <pc:docMk/>
            <pc:sldMk cId="1794738657" sldId="309"/>
            <ac:spMk id="11" creationId="{F3B1FB6A-7FEB-5D64-4C61-76D77E62EE27}"/>
          </ac:spMkLst>
        </pc:spChg>
        <pc:picChg chg="add mod">
          <ac:chgData name="Fernando Gutiérrez Nieto" userId="3747042c0691a670" providerId="LiveId" clId="{113955BE-E437-4386-B47C-2329F474D661}" dt="2024-12-29T16:24:27.357" v="459" actId="1076"/>
          <ac:picMkLst>
            <pc:docMk/>
            <pc:sldMk cId="1794738657" sldId="309"/>
            <ac:picMk id="8" creationId="{5FEA2779-99FB-0B18-C15D-C216BAC4891E}"/>
          </ac:picMkLst>
        </pc:picChg>
        <pc:picChg chg="add mod">
          <ac:chgData name="Fernando Gutiérrez Nieto" userId="3747042c0691a670" providerId="LiveId" clId="{113955BE-E437-4386-B47C-2329F474D661}" dt="2024-12-29T16:24:44.092" v="464" actId="1076"/>
          <ac:picMkLst>
            <pc:docMk/>
            <pc:sldMk cId="1794738657" sldId="309"/>
            <ac:picMk id="10" creationId="{B4FEE82A-101C-3408-E605-0B6CB4C426FC}"/>
          </ac:picMkLst>
        </pc:picChg>
      </pc:sldChg>
      <pc:sldChg chg="addSp delSp modSp mod">
        <pc:chgData name="Fernando Gutiérrez Nieto" userId="3747042c0691a670" providerId="LiveId" clId="{113955BE-E437-4386-B47C-2329F474D661}" dt="2024-12-29T16:45:54.393" v="519" actId="1076"/>
        <pc:sldMkLst>
          <pc:docMk/>
          <pc:sldMk cId="4010014743" sldId="310"/>
        </pc:sldMkLst>
        <pc:spChg chg="del">
          <ac:chgData name="Fernando Gutiérrez Nieto" userId="3747042c0691a670" providerId="LiveId" clId="{113955BE-E437-4386-B47C-2329F474D661}" dt="2024-12-29T16:43:29.057" v="475" actId="478"/>
          <ac:spMkLst>
            <pc:docMk/>
            <pc:sldMk cId="4010014743" sldId="310"/>
            <ac:spMk id="5" creationId="{1B07C49E-AFFC-EC46-8930-E4D428F5F943}"/>
          </ac:spMkLst>
        </pc:spChg>
        <pc:spChg chg="add mod">
          <ac:chgData name="Fernando Gutiérrez Nieto" userId="3747042c0691a670" providerId="LiveId" clId="{113955BE-E437-4386-B47C-2329F474D661}" dt="2024-12-29T16:44:10.401" v="481" actId="14100"/>
          <ac:spMkLst>
            <pc:docMk/>
            <pc:sldMk cId="4010014743" sldId="310"/>
            <ac:spMk id="8" creationId="{47AE13E5-28ED-FB50-B643-C53E0A284876}"/>
          </ac:spMkLst>
        </pc:spChg>
        <pc:spChg chg="add mod">
          <ac:chgData name="Fernando Gutiérrez Nieto" userId="3747042c0691a670" providerId="LiveId" clId="{113955BE-E437-4386-B47C-2329F474D661}" dt="2024-12-29T16:45:42.767" v="515"/>
          <ac:spMkLst>
            <pc:docMk/>
            <pc:sldMk cId="4010014743" sldId="310"/>
            <ac:spMk id="11" creationId="{55F6015B-72BB-06BD-BC1B-60AF0004C552}"/>
          </ac:spMkLst>
        </pc:spChg>
        <pc:spChg chg="add mod">
          <ac:chgData name="Fernando Gutiérrez Nieto" userId="3747042c0691a670" providerId="LiveId" clId="{113955BE-E437-4386-B47C-2329F474D661}" dt="2024-12-29T16:45:51.654" v="518" actId="14100"/>
          <ac:spMkLst>
            <pc:docMk/>
            <pc:sldMk cId="4010014743" sldId="310"/>
            <ac:spMk id="13" creationId="{4C7EA2D9-EAE6-60CE-70D9-32474BDED0FE}"/>
          </ac:spMkLst>
        </pc:spChg>
        <pc:picChg chg="add mod">
          <ac:chgData name="Fernando Gutiérrez Nieto" userId="3747042c0691a670" providerId="LiveId" clId="{113955BE-E437-4386-B47C-2329F474D661}" dt="2024-12-29T16:43:58.656" v="478" actId="1076"/>
          <ac:picMkLst>
            <pc:docMk/>
            <pc:sldMk cId="4010014743" sldId="310"/>
            <ac:picMk id="6" creationId="{90D5985A-C9E4-30E6-DD32-1206A32603CD}"/>
          </ac:picMkLst>
        </pc:picChg>
        <pc:picChg chg="add mod">
          <ac:chgData name="Fernando Gutiérrez Nieto" userId="3747042c0691a670" providerId="LiveId" clId="{113955BE-E437-4386-B47C-2329F474D661}" dt="2024-12-29T16:45:54.393" v="519" actId="1076"/>
          <ac:picMkLst>
            <pc:docMk/>
            <pc:sldMk cId="4010014743" sldId="310"/>
            <ac:picMk id="10" creationId="{97291F22-3A8B-8E95-C912-61C230D4ADF1}"/>
          </ac:picMkLst>
        </pc:picChg>
      </pc:sldChg>
      <pc:sldChg chg="addSp delSp modSp mod">
        <pc:chgData name="Fernando Gutiérrez Nieto" userId="3747042c0691a670" providerId="LiveId" clId="{113955BE-E437-4386-B47C-2329F474D661}" dt="2024-12-29T16:48:05.994" v="535" actId="14100"/>
        <pc:sldMkLst>
          <pc:docMk/>
          <pc:sldMk cId="2735560525" sldId="311"/>
        </pc:sldMkLst>
        <pc:spChg chg="del">
          <ac:chgData name="Fernando Gutiérrez Nieto" userId="3747042c0691a670" providerId="LiveId" clId="{113955BE-E437-4386-B47C-2329F474D661}" dt="2024-12-29T16:46:21.389" v="520" actId="478"/>
          <ac:spMkLst>
            <pc:docMk/>
            <pc:sldMk cId="2735560525" sldId="311"/>
            <ac:spMk id="5" creationId="{1B07C49E-AFFC-EC46-8930-E4D428F5F943}"/>
          </ac:spMkLst>
        </pc:spChg>
        <pc:spChg chg="add mod">
          <ac:chgData name="Fernando Gutiérrez Nieto" userId="3747042c0691a670" providerId="LiveId" clId="{113955BE-E437-4386-B47C-2329F474D661}" dt="2024-12-29T16:47:26.945" v="529" actId="14100"/>
          <ac:spMkLst>
            <pc:docMk/>
            <pc:sldMk cId="2735560525" sldId="311"/>
            <ac:spMk id="10" creationId="{69EC1096-1F82-4417-7444-7FE77A56D030}"/>
          </ac:spMkLst>
        </pc:spChg>
        <pc:spChg chg="add mod">
          <ac:chgData name="Fernando Gutiérrez Nieto" userId="3747042c0691a670" providerId="LiveId" clId="{113955BE-E437-4386-B47C-2329F474D661}" dt="2024-12-29T16:47:41.735" v="531" actId="1076"/>
          <ac:spMkLst>
            <pc:docMk/>
            <pc:sldMk cId="2735560525" sldId="311"/>
            <ac:spMk id="11" creationId="{F98A46BD-CEBB-1064-526E-1B8DFC2E7460}"/>
          </ac:spMkLst>
        </pc:spChg>
        <pc:spChg chg="add mod">
          <ac:chgData name="Fernando Gutiérrez Nieto" userId="3747042c0691a670" providerId="LiveId" clId="{113955BE-E437-4386-B47C-2329F474D661}" dt="2024-12-29T16:48:05.994" v="535" actId="14100"/>
          <ac:spMkLst>
            <pc:docMk/>
            <pc:sldMk cId="2735560525" sldId="311"/>
            <ac:spMk id="13" creationId="{130F9322-1C9E-C5E6-63D8-936ED0132B05}"/>
          </ac:spMkLst>
        </pc:spChg>
        <pc:picChg chg="add mod">
          <ac:chgData name="Fernando Gutiérrez Nieto" userId="3747042c0691a670" providerId="LiveId" clId="{113955BE-E437-4386-B47C-2329F474D661}" dt="2024-12-29T16:46:37.691" v="523" actId="1076"/>
          <ac:picMkLst>
            <pc:docMk/>
            <pc:sldMk cId="2735560525" sldId="311"/>
            <ac:picMk id="6" creationId="{3FDA1112-D39D-AF37-2D95-639AEA19CCBC}"/>
          </ac:picMkLst>
        </pc:picChg>
        <pc:picChg chg="add mod">
          <ac:chgData name="Fernando Gutiérrez Nieto" userId="3747042c0691a670" providerId="LiveId" clId="{113955BE-E437-4386-B47C-2329F474D661}" dt="2024-12-29T16:47:43.736" v="532" actId="1076"/>
          <ac:picMkLst>
            <pc:docMk/>
            <pc:sldMk cId="2735560525" sldId="311"/>
            <ac:picMk id="8" creationId="{6835702C-9D0F-3EC5-5926-3F41C4542FA7}"/>
          </ac:picMkLst>
        </pc:picChg>
      </pc:sldChg>
      <pc:sldChg chg="addSp delSp modSp mod">
        <pc:chgData name="Fernando Gutiérrez Nieto" userId="3747042c0691a670" providerId="LiveId" clId="{113955BE-E437-4386-B47C-2329F474D661}" dt="2024-12-29T16:51:35.809" v="570" actId="1076"/>
        <pc:sldMkLst>
          <pc:docMk/>
          <pc:sldMk cId="1434679925" sldId="312"/>
        </pc:sldMkLst>
        <pc:spChg chg="del">
          <ac:chgData name="Fernando Gutiérrez Nieto" userId="3747042c0691a670" providerId="LiveId" clId="{113955BE-E437-4386-B47C-2329F474D661}" dt="2024-12-29T16:48:11.545" v="536" actId="478"/>
          <ac:spMkLst>
            <pc:docMk/>
            <pc:sldMk cId="1434679925" sldId="312"/>
            <ac:spMk id="5" creationId="{1B07C49E-AFFC-EC46-8930-E4D428F5F943}"/>
          </ac:spMkLst>
        </pc:spChg>
        <pc:spChg chg="add mod">
          <ac:chgData name="Fernando Gutiérrez Nieto" userId="3747042c0691a670" providerId="LiveId" clId="{113955BE-E437-4386-B47C-2329F474D661}" dt="2024-12-29T16:48:58.039" v="546" actId="14100"/>
          <ac:spMkLst>
            <pc:docMk/>
            <pc:sldMk cId="1434679925" sldId="312"/>
            <ac:spMk id="10" creationId="{57DCC212-FB9A-A67D-4BFF-C12C0290C24E}"/>
          </ac:spMkLst>
        </pc:spChg>
        <pc:spChg chg="add mod">
          <ac:chgData name="Fernando Gutiérrez Nieto" userId="3747042c0691a670" providerId="LiveId" clId="{113955BE-E437-4386-B47C-2329F474D661}" dt="2024-12-29T16:49:48.530" v="551" actId="20577"/>
          <ac:spMkLst>
            <pc:docMk/>
            <pc:sldMk cId="1434679925" sldId="312"/>
            <ac:spMk id="11" creationId="{8423B337-AA1F-DA11-7E8D-AC54EA4CA0B1}"/>
          </ac:spMkLst>
        </pc:spChg>
        <pc:spChg chg="add mod">
          <ac:chgData name="Fernando Gutiérrez Nieto" userId="3747042c0691a670" providerId="LiveId" clId="{113955BE-E437-4386-B47C-2329F474D661}" dt="2024-12-29T16:51:35.809" v="570" actId="1076"/>
          <ac:spMkLst>
            <pc:docMk/>
            <pc:sldMk cId="1434679925" sldId="312"/>
            <ac:spMk id="12" creationId="{A3B14358-2718-7DAC-C3B9-4D435BF4A657}"/>
          </ac:spMkLst>
        </pc:spChg>
        <pc:picChg chg="add mod">
          <ac:chgData name="Fernando Gutiérrez Nieto" userId="3747042c0691a670" providerId="LiveId" clId="{113955BE-E437-4386-B47C-2329F474D661}" dt="2024-12-29T16:48:25.294" v="539" actId="1076"/>
          <ac:picMkLst>
            <pc:docMk/>
            <pc:sldMk cId="1434679925" sldId="312"/>
            <ac:picMk id="6" creationId="{AA4BE282-BA73-26AF-E108-B46953402332}"/>
          </ac:picMkLst>
        </pc:picChg>
        <pc:picChg chg="add mod">
          <ac:chgData name="Fernando Gutiérrez Nieto" userId="3747042c0691a670" providerId="LiveId" clId="{113955BE-E437-4386-B47C-2329F474D661}" dt="2024-12-29T16:48:35.658" v="543" actId="1076"/>
          <ac:picMkLst>
            <pc:docMk/>
            <pc:sldMk cId="1434679925" sldId="312"/>
            <ac:picMk id="8" creationId="{5D48AA46-E880-29B5-05D6-B6189A2B9A7D}"/>
          </ac:picMkLst>
        </pc:picChg>
      </pc:sldChg>
      <pc:sldChg chg="addSp delSp modSp mod">
        <pc:chgData name="Fernando Gutiérrez Nieto" userId="3747042c0691a670" providerId="LiveId" clId="{113955BE-E437-4386-B47C-2329F474D661}" dt="2024-12-29T16:53:27.897" v="595" actId="1076"/>
        <pc:sldMkLst>
          <pc:docMk/>
          <pc:sldMk cId="1756972646" sldId="313"/>
        </pc:sldMkLst>
        <pc:spChg chg="del">
          <ac:chgData name="Fernando Gutiérrez Nieto" userId="3747042c0691a670" providerId="LiveId" clId="{113955BE-E437-4386-B47C-2329F474D661}" dt="2024-12-29T16:52:27.063" v="582" actId="478"/>
          <ac:spMkLst>
            <pc:docMk/>
            <pc:sldMk cId="1756972646" sldId="313"/>
            <ac:spMk id="5" creationId="{1B07C49E-AFFC-EC46-8930-E4D428F5F943}"/>
          </ac:spMkLst>
        </pc:spChg>
        <pc:spChg chg="add mod">
          <ac:chgData name="Fernando Gutiérrez Nieto" userId="3747042c0691a670" providerId="LiveId" clId="{113955BE-E437-4386-B47C-2329F474D661}" dt="2024-12-29T16:52:53.139" v="586" actId="14100"/>
          <ac:spMkLst>
            <pc:docMk/>
            <pc:sldMk cId="1756972646" sldId="313"/>
            <ac:spMk id="6" creationId="{B6D044C5-E0B0-3E4B-2544-91AAC57AB0EE}"/>
          </ac:spMkLst>
        </pc:spChg>
        <pc:spChg chg="add mod">
          <ac:chgData name="Fernando Gutiérrez Nieto" userId="3747042c0691a670" providerId="LiveId" clId="{113955BE-E437-4386-B47C-2329F474D661}" dt="2024-12-29T16:53:27.897" v="595" actId="1076"/>
          <ac:spMkLst>
            <pc:docMk/>
            <pc:sldMk cId="1756972646" sldId="313"/>
            <ac:spMk id="11" creationId="{5FCEC61D-6023-89C5-4777-9175E46AE73F}"/>
          </ac:spMkLst>
        </pc:spChg>
        <pc:picChg chg="add mod">
          <ac:chgData name="Fernando Gutiérrez Nieto" userId="3747042c0691a670" providerId="LiveId" clId="{113955BE-E437-4386-B47C-2329F474D661}" dt="2024-12-29T16:53:07.589" v="590" actId="1076"/>
          <ac:picMkLst>
            <pc:docMk/>
            <pc:sldMk cId="1756972646" sldId="313"/>
            <ac:picMk id="8" creationId="{423043B6-4AB6-2B88-C0A8-65C7DD096120}"/>
          </ac:picMkLst>
        </pc:picChg>
        <pc:picChg chg="add mod">
          <ac:chgData name="Fernando Gutiérrez Nieto" userId="3747042c0691a670" providerId="LiveId" clId="{113955BE-E437-4386-B47C-2329F474D661}" dt="2024-12-29T16:53:18.668" v="593" actId="1076"/>
          <ac:picMkLst>
            <pc:docMk/>
            <pc:sldMk cId="1756972646" sldId="313"/>
            <ac:picMk id="10" creationId="{2A14562E-37D5-B6CC-2687-7975C1CBBD3E}"/>
          </ac:picMkLst>
        </pc:picChg>
      </pc:sldChg>
      <pc:sldChg chg="addSp delSp modSp mod">
        <pc:chgData name="Fernando Gutiérrez Nieto" userId="3747042c0691a670" providerId="LiveId" clId="{113955BE-E437-4386-B47C-2329F474D661}" dt="2024-12-29T16:52:18.576" v="581" actId="1076"/>
        <pc:sldMkLst>
          <pc:docMk/>
          <pc:sldMk cId="639399535" sldId="314"/>
        </pc:sldMkLst>
        <pc:spChg chg="add mod">
          <ac:chgData name="Fernando Gutiérrez Nieto" userId="3747042c0691a670" providerId="LiveId" clId="{113955BE-E437-4386-B47C-2329F474D661}" dt="2024-12-29T16:50:36.514" v="555" actId="14100"/>
          <ac:spMkLst>
            <pc:docMk/>
            <pc:sldMk cId="639399535" sldId="314"/>
            <ac:spMk id="3" creationId="{91A193E9-C736-654D-D9DA-8664300F9739}"/>
          </ac:spMkLst>
        </pc:spChg>
        <pc:spChg chg="del">
          <ac:chgData name="Fernando Gutiérrez Nieto" userId="3747042c0691a670" providerId="LiveId" clId="{113955BE-E437-4386-B47C-2329F474D661}" dt="2024-12-29T16:50:30.030" v="552" actId="478"/>
          <ac:spMkLst>
            <pc:docMk/>
            <pc:sldMk cId="639399535" sldId="314"/>
            <ac:spMk id="5" creationId="{1B07C49E-AFFC-EC46-8930-E4D428F5F943}"/>
          </ac:spMkLst>
        </pc:spChg>
        <pc:spChg chg="add mod">
          <ac:chgData name="Fernando Gutiérrez Nieto" userId="3747042c0691a670" providerId="LiveId" clId="{113955BE-E437-4386-B47C-2329F474D661}" dt="2024-12-29T16:52:18.576" v="581" actId="1076"/>
          <ac:spMkLst>
            <pc:docMk/>
            <pc:sldMk cId="639399535" sldId="314"/>
            <ac:spMk id="11" creationId="{8005FE9D-B61E-F760-5649-0448FBD5C05C}"/>
          </ac:spMkLst>
        </pc:spChg>
        <pc:spChg chg="add mod">
          <ac:chgData name="Fernando Gutiérrez Nieto" userId="3747042c0691a670" providerId="LiveId" clId="{113955BE-E437-4386-B47C-2329F474D661}" dt="2024-12-29T16:52:13.924" v="579" actId="14100"/>
          <ac:spMkLst>
            <pc:docMk/>
            <pc:sldMk cId="639399535" sldId="314"/>
            <ac:spMk id="13" creationId="{94AEADC3-F159-1D94-A48F-8301D36A6916}"/>
          </ac:spMkLst>
        </pc:spChg>
        <pc:picChg chg="add mod">
          <ac:chgData name="Fernando Gutiérrez Nieto" userId="3747042c0691a670" providerId="LiveId" clId="{113955BE-E437-4386-B47C-2329F474D661}" dt="2024-12-29T16:51:07.232" v="564" actId="1076"/>
          <ac:picMkLst>
            <pc:docMk/>
            <pc:sldMk cId="639399535" sldId="314"/>
            <ac:picMk id="7" creationId="{909A621A-39FF-4A36-358E-9DF122B2520D}"/>
          </ac:picMkLst>
        </pc:picChg>
        <pc:picChg chg="add mod">
          <ac:chgData name="Fernando Gutiérrez Nieto" userId="3747042c0691a670" providerId="LiveId" clId="{113955BE-E437-4386-B47C-2329F474D661}" dt="2024-12-29T16:52:15.824" v="580" actId="1076"/>
          <ac:picMkLst>
            <pc:docMk/>
            <pc:sldMk cId="639399535" sldId="314"/>
            <ac:picMk id="10" creationId="{E2784D77-2F16-9367-8FD8-F99B73C35961}"/>
          </ac:picMkLst>
        </pc:picChg>
      </pc:sldChg>
      <pc:sldChg chg="modSp mod">
        <pc:chgData name="Fernando Gutiérrez Nieto" userId="3747042c0691a670" providerId="LiveId" clId="{113955BE-E437-4386-B47C-2329F474D661}" dt="2024-12-29T14:59:06.144" v="51" actId="20577"/>
        <pc:sldMkLst>
          <pc:docMk/>
          <pc:sldMk cId="1277611629" sldId="327"/>
        </pc:sldMkLst>
        <pc:spChg chg="mod">
          <ac:chgData name="Fernando Gutiérrez Nieto" userId="3747042c0691a670" providerId="LiveId" clId="{113955BE-E437-4386-B47C-2329F474D661}" dt="2024-12-29T14:59:06.144" v="51" actId="20577"/>
          <ac:spMkLst>
            <pc:docMk/>
            <pc:sldMk cId="1277611629" sldId="327"/>
            <ac:spMk id="6" creationId="{2C36AF9D-A911-994B-90EA-013D4CDA5604}"/>
          </ac:spMkLst>
        </pc:spChg>
      </pc:sldChg>
      <pc:sldChg chg="addSp delSp modSp mod">
        <pc:chgData name="Fernando Gutiérrez Nieto" userId="3747042c0691a670" providerId="LiveId" clId="{113955BE-E437-4386-B47C-2329F474D661}" dt="2024-12-29T15:05:54.883" v="78" actId="1076"/>
        <pc:sldMkLst>
          <pc:docMk/>
          <pc:sldMk cId="1980221439" sldId="331"/>
        </pc:sldMkLst>
        <pc:spChg chg="add">
          <ac:chgData name="Fernando Gutiérrez Nieto" userId="3747042c0691a670" providerId="LiveId" clId="{113955BE-E437-4386-B47C-2329F474D661}" dt="2024-12-29T15:04:00.391" v="52"/>
          <ac:spMkLst>
            <pc:docMk/>
            <pc:sldMk cId="1980221439" sldId="331"/>
            <ac:spMk id="2" creationId="{CF531E6B-15CC-03DB-FDA7-F5EE09DED3DF}"/>
          </ac:spMkLst>
        </pc:spChg>
        <pc:spChg chg="add">
          <ac:chgData name="Fernando Gutiérrez Nieto" userId="3747042c0691a670" providerId="LiveId" clId="{113955BE-E437-4386-B47C-2329F474D661}" dt="2024-12-29T15:04:10.364" v="55"/>
          <ac:spMkLst>
            <pc:docMk/>
            <pc:sldMk cId="1980221439" sldId="331"/>
            <ac:spMk id="3" creationId="{FC648956-02B6-85BC-4661-DB49D40B3C49}"/>
          </ac:spMkLst>
        </pc:spChg>
        <pc:spChg chg="add mod">
          <ac:chgData name="Fernando Gutiérrez Nieto" userId="3747042c0691a670" providerId="LiveId" clId="{113955BE-E437-4386-B47C-2329F474D661}" dt="2024-12-29T15:05:54.883" v="78" actId="1076"/>
          <ac:spMkLst>
            <pc:docMk/>
            <pc:sldMk cId="1980221439" sldId="331"/>
            <ac:spMk id="6" creationId="{8C16B64A-920F-2B98-667B-A6010BD07F75}"/>
          </ac:spMkLst>
        </pc:spChg>
        <pc:spChg chg="del mod">
          <ac:chgData name="Fernando Gutiérrez Nieto" userId="3747042c0691a670" providerId="LiveId" clId="{113955BE-E437-4386-B47C-2329F474D661}" dt="2024-12-29T15:05:43.935" v="75" actId="478"/>
          <ac:spMkLst>
            <pc:docMk/>
            <pc:sldMk cId="1980221439" sldId="331"/>
            <ac:spMk id="10" creationId="{79EF1473-3ADD-43F1-A495-57AAB7FD902F}"/>
          </ac:spMkLst>
        </pc:spChg>
      </pc:sldChg>
      <pc:sldChg chg="addSp delSp modSp mod">
        <pc:chgData name="Fernando Gutiérrez Nieto" userId="3747042c0691a670" providerId="LiveId" clId="{113955BE-E437-4386-B47C-2329F474D661}" dt="2024-12-29T15:09:14.103" v="101" actId="255"/>
        <pc:sldMkLst>
          <pc:docMk/>
          <pc:sldMk cId="2560061391" sldId="332"/>
        </pc:sldMkLst>
        <pc:spChg chg="add">
          <ac:chgData name="Fernando Gutiérrez Nieto" userId="3747042c0691a670" providerId="LiveId" clId="{113955BE-E437-4386-B47C-2329F474D661}" dt="2024-12-29T15:08:01.462" v="79"/>
          <ac:spMkLst>
            <pc:docMk/>
            <pc:sldMk cId="2560061391" sldId="332"/>
            <ac:spMk id="2" creationId="{FC04FE9C-3CEB-35CD-38B0-8EB0A7E4523F}"/>
          </ac:spMkLst>
        </pc:spChg>
        <pc:spChg chg="del">
          <ac:chgData name="Fernando Gutiérrez Nieto" userId="3747042c0691a670" providerId="LiveId" clId="{113955BE-E437-4386-B47C-2329F474D661}" dt="2024-12-29T15:08:07.240" v="80" actId="478"/>
          <ac:spMkLst>
            <pc:docMk/>
            <pc:sldMk cId="2560061391" sldId="332"/>
            <ac:spMk id="5" creationId="{8E999A1B-8752-489F-A63B-EA2F60186B52}"/>
          </ac:spMkLst>
        </pc:spChg>
        <pc:spChg chg="add mod">
          <ac:chgData name="Fernando Gutiérrez Nieto" userId="3747042c0691a670" providerId="LiveId" clId="{113955BE-E437-4386-B47C-2329F474D661}" dt="2024-12-29T15:09:14.103" v="101" actId="255"/>
          <ac:spMkLst>
            <pc:docMk/>
            <pc:sldMk cId="2560061391" sldId="332"/>
            <ac:spMk id="6" creationId="{51BB5F2D-5691-0A74-A154-8D4931EEF8F6}"/>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ldChg>
      <pc:sldChg chg="modSp mod setBg">
        <pc:chgData name="annaasgaraly@ibm.com" userId="" providerId="" clId="Web-{10340FDF-B15C-4CFF-B487-146F9B98A252}" dt="2021-08-10T21:41:36.353" v="12" actId="1076"/>
        <pc:sldMkLst>
          <pc:docMk/>
          <pc:sldMk cId="661040741" sldId="329"/>
        </pc:sldMkLst>
      </pc:sldChg>
      <pc:sldChg chg="delSp">
        <pc:chgData name="annaasgaraly@ibm.com" userId="" providerId="" clId="Web-{10340FDF-B15C-4CFF-B487-146F9B98A252}" dt="2021-08-10T21:41:45.322" v="13"/>
        <pc:sldMkLst>
          <pc:docMk/>
          <pc:sldMk cId="724038033" sldId="330"/>
        </pc:sldMkLst>
      </pc:sldChg>
      <pc:sldChg chg="delSp">
        <pc:chgData name="annaasgaraly@ibm.com" userId="" providerId="" clId="Web-{10340FDF-B15C-4CFF-B487-146F9B98A252}" dt="2021-08-10T21:41:47.681" v="14"/>
        <pc:sldMkLst>
          <pc:docMk/>
          <pc:sldMk cId="1980221439" sldId="331"/>
        </pc:sldMkLst>
      </pc:sldChg>
      <pc:sldChg chg="delSp">
        <pc:chgData name="annaasgaraly@ibm.com" userId="" providerId="" clId="Web-{10340FDF-B15C-4CFF-B487-146F9B98A252}" dt="2021-08-10T21:41:49.431" v="15"/>
        <pc:sldMkLst>
          <pc:docMk/>
          <pc:sldMk cId="2560061391" sldId="332"/>
        </pc:sldMkLst>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ldChg>
      <pc:sldChg chg="modSp">
        <pc:chgData name="YAN LUO" userId="" providerId="" clId="Web-{B63C8988-E1D3-4A52-8229-FA8C5EBD2ECD}" dt="2021-08-19T13:46:56.520" v="49" actId="20577"/>
        <pc:sldMkLst>
          <pc:docMk/>
          <pc:sldMk cId="779971636" sldId="266"/>
        </pc:sldMkLst>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ldChg>
      <pc:sldChg chg="addSp delSp modSp">
        <pc:chgData name="YAN LUO" userId="" providerId="" clId="Web-{B63C8988-E1D3-4A52-8229-FA8C5EBD2ECD}" dt="2021-08-19T13:53:50.338" v="96" actId="20577"/>
        <pc:sldMkLst>
          <pc:docMk/>
          <pc:sldMk cId="1385553969" sldId="302"/>
        </pc:sldMkLst>
      </pc:sldChg>
      <pc:sldChg chg="modSp">
        <pc:chgData name="YAN LUO" userId="" providerId="" clId="Web-{B63C8988-E1D3-4A52-8229-FA8C5EBD2ECD}" dt="2021-08-19T13:55:45.293" v="141" actId="20577"/>
        <pc:sldMkLst>
          <pc:docMk/>
          <pc:sldMk cId="1434679925" sldId="312"/>
        </pc:sldMkLst>
      </pc:sldChg>
      <pc:sldChg chg="modSp">
        <pc:chgData name="YAN LUO" userId="" providerId="" clId="Web-{B63C8988-E1D3-4A52-8229-FA8C5EBD2ECD}" dt="2021-08-19T13:56:18.809" v="184" actId="20577"/>
        <pc:sldMkLst>
          <pc:docMk/>
          <pc:sldMk cId="639399535" sldId="314"/>
        </pc:sldMkLst>
      </pc:sldChg>
      <pc:sldChg chg="modSp">
        <pc:chgData name="YAN LUO" userId="" providerId="" clId="Web-{B63C8988-E1D3-4A52-8229-FA8C5EBD2ECD}" dt="2021-08-19T14:01:44.876" v="206" actId="20577"/>
        <pc:sldMkLst>
          <pc:docMk/>
          <pc:sldMk cId="1398439132" sldId="3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37484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Fernando Gutiérrez Nieto</a:t>
            </a:r>
          </a:p>
          <a:p>
            <a:r>
              <a:rPr lang="en-US" dirty="0">
                <a:solidFill>
                  <a:schemeClr val="bg2"/>
                </a:solidFill>
                <a:latin typeface="Abadi" panose="020B0604020104020204" pitchFamily="34" charset="0"/>
                <a:ea typeface="SF Pro" pitchFamily="2" charset="0"/>
                <a:cs typeface="SF Pro" pitchFamily="2" charset="0"/>
              </a:rPr>
              <a:t>December 29,2024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uadroTexto 5">
            <a:extLst>
              <a:ext uri="{FF2B5EF4-FFF2-40B4-BE49-F238E27FC236}">
                <a16:creationId xmlns:a16="http://schemas.microsoft.com/office/drawing/2014/main" id="{5695898F-BC7B-F829-A263-340A88E987F1}"/>
              </a:ext>
            </a:extLst>
          </p:cNvPr>
          <p:cNvSpPr txBox="1"/>
          <p:nvPr/>
        </p:nvSpPr>
        <p:spPr>
          <a:xfrm>
            <a:off x="770011" y="1647794"/>
            <a:ext cx="5325989" cy="3416320"/>
          </a:xfrm>
          <a:prstGeom prst="rect">
            <a:avLst/>
          </a:prstGeom>
          <a:noFill/>
        </p:spPr>
        <p:txBody>
          <a:bodyPr wrap="square">
            <a:spAutoFit/>
          </a:bodyPr>
          <a:lstStyle/>
          <a:p>
            <a:pPr marL="285750" indent="-285750">
              <a:buFont typeface="Wingdings" panose="05000000000000000000" pitchFamily="2" charset="2"/>
              <a:buChar char="§"/>
            </a:pPr>
            <a:r>
              <a:rPr lang="en-US" dirty="0"/>
              <a:t>Loading the collected dataset</a:t>
            </a:r>
          </a:p>
          <a:p>
            <a:pPr marL="285750" indent="-285750">
              <a:buFont typeface="Wingdings" panose="05000000000000000000" pitchFamily="2" charset="2"/>
              <a:buChar char="§"/>
            </a:pPr>
            <a:r>
              <a:rPr lang="en-US" dirty="0"/>
              <a:t>Identifying and calculating the percentage of missing values in each attribute</a:t>
            </a:r>
          </a:p>
          <a:p>
            <a:pPr marL="285750" indent="-285750">
              <a:buFont typeface="Wingdings" panose="05000000000000000000" pitchFamily="2" charset="2"/>
              <a:buChar char="§"/>
            </a:pPr>
            <a:r>
              <a:rPr lang="en-US" dirty="0"/>
              <a:t>Identifying which columns are numerical and categorical</a:t>
            </a:r>
          </a:p>
          <a:p>
            <a:pPr marL="285750" indent="-285750">
              <a:buFont typeface="Wingdings" panose="05000000000000000000" pitchFamily="2" charset="2"/>
              <a:buChar char="§"/>
            </a:pPr>
            <a:r>
              <a:rPr lang="en-US" dirty="0"/>
              <a:t>Calculating the number of launches on each site</a:t>
            </a:r>
          </a:p>
          <a:p>
            <a:pPr marL="285750" indent="-285750">
              <a:buFont typeface="Wingdings" panose="05000000000000000000" pitchFamily="2" charset="2"/>
              <a:buChar char="§"/>
            </a:pPr>
            <a:r>
              <a:rPr lang="en-US" dirty="0"/>
              <a:t>Calculating the number and occurrence of each orbit</a:t>
            </a:r>
          </a:p>
          <a:p>
            <a:pPr marL="285750" indent="-285750">
              <a:buFont typeface="Wingdings" panose="05000000000000000000" pitchFamily="2" charset="2"/>
              <a:buChar char="§"/>
            </a:pPr>
            <a:r>
              <a:rPr lang="en-US" dirty="0"/>
              <a:t>Creating a landing outcome label from the Outcome column</a:t>
            </a:r>
          </a:p>
          <a:p>
            <a:pPr marL="285750" indent="-285750">
              <a:buFont typeface="Wingdings" panose="05000000000000000000" pitchFamily="2" charset="2"/>
              <a:buChar char="§"/>
            </a:pPr>
            <a:r>
              <a:rPr lang="en-US" dirty="0"/>
              <a:t>Determining the success rate of returning the first stage of the rocket</a:t>
            </a:r>
            <a:endParaRPr lang="es-CL" dirty="0"/>
          </a:p>
        </p:txBody>
      </p:sp>
      <p:pic>
        <p:nvPicPr>
          <p:cNvPr id="9" name="Imagen 8">
            <a:extLst>
              <a:ext uri="{FF2B5EF4-FFF2-40B4-BE49-F238E27FC236}">
                <a16:creationId xmlns:a16="http://schemas.microsoft.com/office/drawing/2014/main" id="{166586F9-7DF5-D7B7-DF76-F67F41125F23}"/>
              </a:ext>
            </a:extLst>
          </p:cNvPr>
          <p:cNvPicPr>
            <a:picLocks noChangeAspect="1"/>
          </p:cNvPicPr>
          <p:nvPr/>
        </p:nvPicPr>
        <p:blipFill>
          <a:blip r:embed="rId3"/>
          <a:stretch>
            <a:fillRect/>
          </a:stretch>
        </p:blipFill>
        <p:spPr>
          <a:xfrm>
            <a:off x="6458771" y="1480865"/>
            <a:ext cx="4963218" cy="3896269"/>
          </a:xfrm>
          <a:prstGeom prst="rect">
            <a:avLst/>
          </a:prstGeom>
        </p:spPr>
      </p:pic>
      <p:sp>
        <p:nvSpPr>
          <p:cNvPr id="11" name="CuadroTexto 10">
            <a:extLst>
              <a:ext uri="{FF2B5EF4-FFF2-40B4-BE49-F238E27FC236}">
                <a16:creationId xmlns:a16="http://schemas.microsoft.com/office/drawing/2014/main" id="{7A53E5AE-057F-6A66-BF01-438E81565C5F}"/>
              </a:ext>
            </a:extLst>
          </p:cNvPr>
          <p:cNvSpPr txBox="1"/>
          <p:nvPr/>
        </p:nvSpPr>
        <p:spPr>
          <a:xfrm>
            <a:off x="770011" y="5580061"/>
            <a:ext cx="6097772" cy="646331"/>
          </a:xfrm>
          <a:prstGeom prst="rect">
            <a:avLst/>
          </a:prstGeom>
          <a:noFill/>
        </p:spPr>
        <p:txBody>
          <a:bodyPr wrap="square">
            <a:spAutoFit/>
          </a:bodyPr>
          <a:lstStyle/>
          <a:p>
            <a:r>
              <a:rPr lang="en-US" dirty="0" err="1"/>
              <a:t>Github</a:t>
            </a:r>
            <a:r>
              <a:rPr lang="en-US" dirty="0"/>
              <a:t> repository: The completed Data Wrangling notebook can be accessed here Lin</a:t>
            </a:r>
            <a:endParaRPr lang="es-CL"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uadroTexto 5">
            <a:extLst>
              <a:ext uri="{FF2B5EF4-FFF2-40B4-BE49-F238E27FC236}">
                <a16:creationId xmlns:a16="http://schemas.microsoft.com/office/drawing/2014/main" id="{FC6456A0-77BA-1785-D84D-362EF7DE2102}"/>
              </a:ext>
            </a:extLst>
          </p:cNvPr>
          <p:cNvSpPr txBox="1"/>
          <p:nvPr/>
        </p:nvSpPr>
        <p:spPr>
          <a:xfrm>
            <a:off x="770011" y="1552929"/>
            <a:ext cx="6097772" cy="1200329"/>
          </a:xfrm>
          <a:prstGeom prst="rect">
            <a:avLst/>
          </a:prstGeom>
          <a:noFill/>
        </p:spPr>
        <p:txBody>
          <a:bodyPr wrap="square">
            <a:spAutoFit/>
          </a:bodyPr>
          <a:lstStyle/>
          <a:p>
            <a:r>
              <a:rPr lang="en-US" dirty="0"/>
              <a:t>We analyzed the data by visualizing the relationships between flight number and launch site, payload and launch site, the success rate of each orbit type, flight number and orbit type, as well as the yearly trend in launch success</a:t>
            </a:r>
            <a:endParaRPr lang="es-CL" dirty="0"/>
          </a:p>
        </p:txBody>
      </p:sp>
      <p:pic>
        <p:nvPicPr>
          <p:cNvPr id="8" name="Imagen 7">
            <a:extLst>
              <a:ext uri="{FF2B5EF4-FFF2-40B4-BE49-F238E27FC236}">
                <a16:creationId xmlns:a16="http://schemas.microsoft.com/office/drawing/2014/main" id="{362D2D63-911D-4E15-2F5F-33A4070BA0A5}"/>
              </a:ext>
            </a:extLst>
          </p:cNvPr>
          <p:cNvPicPr>
            <a:picLocks noChangeAspect="1"/>
          </p:cNvPicPr>
          <p:nvPr/>
        </p:nvPicPr>
        <p:blipFill>
          <a:blip r:embed="rId3"/>
          <a:stretch>
            <a:fillRect/>
          </a:stretch>
        </p:blipFill>
        <p:spPr>
          <a:xfrm>
            <a:off x="770011" y="3429000"/>
            <a:ext cx="4848902" cy="2553056"/>
          </a:xfrm>
          <a:prstGeom prst="rect">
            <a:avLst/>
          </a:prstGeom>
        </p:spPr>
      </p:pic>
      <p:pic>
        <p:nvPicPr>
          <p:cNvPr id="10" name="Imagen 9">
            <a:extLst>
              <a:ext uri="{FF2B5EF4-FFF2-40B4-BE49-F238E27FC236}">
                <a16:creationId xmlns:a16="http://schemas.microsoft.com/office/drawing/2014/main" id="{D004B955-1ECF-1E44-B042-EEA659CAFCEF}"/>
              </a:ext>
            </a:extLst>
          </p:cNvPr>
          <p:cNvPicPr>
            <a:picLocks noChangeAspect="1"/>
          </p:cNvPicPr>
          <p:nvPr/>
        </p:nvPicPr>
        <p:blipFill>
          <a:blip r:embed="rId4"/>
          <a:stretch>
            <a:fillRect/>
          </a:stretch>
        </p:blipFill>
        <p:spPr>
          <a:xfrm>
            <a:off x="5885452" y="2758042"/>
            <a:ext cx="5658640" cy="326753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8" name="CuadroTexto 7">
            <a:extLst>
              <a:ext uri="{FF2B5EF4-FFF2-40B4-BE49-F238E27FC236}">
                <a16:creationId xmlns:a16="http://schemas.microsoft.com/office/drawing/2014/main" id="{0E112227-0DE4-FEDD-9C80-9FEC2AAF5E7D}"/>
              </a:ext>
            </a:extLst>
          </p:cNvPr>
          <p:cNvSpPr txBox="1"/>
          <p:nvPr/>
        </p:nvSpPr>
        <p:spPr>
          <a:xfrm>
            <a:off x="669851" y="1730920"/>
            <a:ext cx="10788121" cy="3693319"/>
          </a:xfrm>
          <a:prstGeom prst="rect">
            <a:avLst/>
          </a:prstGeom>
          <a:noFill/>
        </p:spPr>
        <p:txBody>
          <a:bodyPr wrap="square">
            <a:spAutoFit/>
          </a:bodyPr>
          <a:lstStyle/>
          <a:p>
            <a:pPr marL="285750" indent="-285750">
              <a:buFont typeface="Arial" panose="020B0604020202020204" pitchFamily="34" charset="0"/>
              <a:buChar char="•"/>
            </a:pPr>
            <a:r>
              <a:rPr lang="en-US" dirty="0"/>
              <a:t>Display the unique launch site names from the space mission.</a:t>
            </a:r>
          </a:p>
          <a:p>
            <a:pPr marL="285750" indent="-285750">
              <a:buFont typeface="Arial" panose="020B0604020202020204" pitchFamily="34" charset="0"/>
              <a:buChar char="•"/>
            </a:pPr>
            <a:r>
              <a:rPr lang="en-US" dirty="0"/>
              <a:t>Show 5 records where the launch site names start with "CCA".</a:t>
            </a:r>
          </a:p>
          <a:p>
            <a:pPr marL="285750" indent="-285750">
              <a:buFont typeface="Arial" panose="020B0604020202020204" pitchFamily="34" charset="0"/>
              <a:buChar char="•"/>
            </a:pPr>
            <a:r>
              <a:rPr lang="en-US" dirty="0"/>
              <a:t>Calculate the total payload mass carried by boosters launched by NASA (CRS).Identify the date of the first successful ground pad landing.</a:t>
            </a:r>
          </a:p>
          <a:p>
            <a:pPr marL="285750" indent="-285750">
              <a:buFont typeface="Arial" panose="020B0604020202020204" pitchFamily="34" charset="0"/>
              <a:buChar char="•"/>
            </a:pPr>
            <a:r>
              <a:rPr lang="en-US" dirty="0"/>
              <a:t>List the booster names that succeeded on drone ships and carried payloads between 4000 and 6000.Count the total number of successful and failed mission outcomes.</a:t>
            </a:r>
          </a:p>
          <a:p>
            <a:pPr marL="285750" indent="-285750">
              <a:buFont typeface="Arial" panose="020B0604020202020204" pitchFamily="34" charset="0"/>
              <a:buChar char="•"/>
            </a:pPr>
            <a:r>
              <a:rPr lang="en-US" dirty="0"/>
              <a:t>Find the booster versions that carried the maximum payload mass using a subquery.</a:t>
            </a:r>
          </a:p>
          <a:p>
            <a:pPr marL="285750" indent="-285750">
              <a:buFont typeface="Arial" panose="020B0604020202020204" pitchFamily="34" charset="0"/>
              <a:buChar char="•"/>
            </a:pPr>
            <a:r>
              <a:rPr lang="en-US" dirty="0"/>
              <a:t>List failed drone ship landings, including booster versions and launch site names, for the year 2015.Rank the count of landing outcomes (e.g., "Failure (drone ship)" or "Success (ground pad)") between June 4, 2010, and March 20, 2017, in descending order.</a:t>
            </a:r>
          </a:p>
          <a:p>
            <a:endParaRPr lang="en-US" dirty="0"/>
          </a:p>
          <a:p>
            <a:endParaRPr lang="en-US" dirty="0"/>
          </a:p>
          <a:p>
            <a:endParaRPr lang="es-CL" dirty="0"/>
          </a:p>
        </p:txBody>
      </p:sp>
      <p:sp>
        <p:nvSpPr>
          <p:cNvPr id="10" name="CuadroTexto 9">
            <a:extLst>
              <a:ext uri="{FF2B5EF4-FFF2-40B4-BE49-F238E27FC236}">
                <a16:creationId xmlns:a16="http://schemas.microsoft.com/office/drawing/2014/main" id="{34AEFFD8-A591-69AF-C624-9BF89B0A3ABD}"/>
              </a:ext>
            </a:extLst>
          </p:cNvPr>
          <p:cNvSpPr txBox="1"/>
          <p:nvPr/>
        </p:nvSpPr>
        <p:spPr>
          <a:xfrm>
            <a:off x="770011" y="5379242"/>
            <a:ext cx="9607366" cy="400110"/>
          </a:xfrm>
          <a:prstGeom prst="rect">
            <a:avLst/>
          </a:prstGeom>
          <a:noFill/>
        </p:spPr>
        <p:txBody>
          <a:bodyPr wrap="square">
            <a:spAutoFit/>
          </a:bodyPr>
          <a:lstStyle/>
          <a:p>
            <a:r>
              <a:rPr lang="en-US" sz="2000" dirty="0">
                <a:solidFill>
                  <a:srgbClr val="FF0000"/>
                </a:solidFill>
              </a:rPr>
              <a:t>GitHub Repository: The completed EDA with SQL notebook is available [here].</a:t>
            </a:r>
            <a:endParaRPr lang="es-CL" sz="2000" dirty="0">
              <a:solidFill>
                <a:srgbClr val="FF0000"/>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8" name="CuadroTexto 7">
            <a:extLst>
              <a:ext uri="{FF2B5EF4-FFF2-40B4-BE49-F238E27FC236}">
                <a16:creationId xmlns:a16="http://schemas.microsoft.com/office/drawing/2014/main" id="{71EA1DCB-1126-5ED2-B810-C5FC68993378}"/>
              </a:ext>
            </a:extLst>
          </p:cNvPr>
          <p:cNvSpPr txBox="1"/>
          <p:nvPr/>
        </p:nvSpPr>
        <p:spPr>
          <a:xfrm>
            <a:off x="770011" y="1340644"/>
            <a:ext cx="10687961" cy="1477328"/>
          </a:xfrm>
          <a:prstGeom prst="rect">
            <a:avLst/>
          </a:prstGeom>
          <a:noFill/>
        </p:spPr>
        <p:txBody>
          <a:bodyPr wrap="square">
            <a:spAutoFit/>
          </a:bodyPr>
          <a:lstStyle/>
          <a:p>
            <a:r>
              <a:rPr lang="en-US" dirty="0"/>
              <a:t>Process </a:t>
            </a:r>
            <a:r>
              <a:rPr lang="en-US" dirty="0" err="1"/>
              <a:t>OverviewWe</a:t>
            </a:r>
            <a:r>
              <a:rPr lang="en-US" dirty="0"/>
              <a:t> utilized the Folium library to represent our analysis as geospatial data. This was achieved by adding markers, such as circles and lines, to an interactive map.</a:t>
            </a:r>
          </a:p>
          <a:p>
            <a:endParaRPr lang="en-US" dirty="0"/>
          </a:p>
          <a:p>
            <a:r>
              <a:rPr lang="en-US" dirty="0"/>
              <a:t>Launch Site </a:t>
            </a:r>
            <a:r>
              <a:rPr lang="en-US" dirty="0" err="1"/>
              <a:t>MarkersWe</a:t>
            </a:r>
            <a:r>
              <a:rPr lang="en-US" dirty="0"/>
              <a:t> began by placing circular markers on the map to highlight the four Falcon 9 rocket launch sites. The coordinates for these sites are as follows:</a:t>
            </a:r>
            <a:endParaRPr lang="es-CL" dirty="0"/>
          </a:p>
        </p:txBody>
      </p:sp>
      <p:pic>
        <p:nvPicPr>
          <p:cNvPr id="10" name="Imagen 9">
            <a:extLst>
              <a:ext uri="{FF2B5EF4-FFF2-40B4-BE49-F238E27FC236}">
                <a16:creationId xmlns:a16="http://schemas.microsoft.com/office/drawing/2014/main" id="{A068F474-5868-422A-DCD2-FC053A7B5992}"/>
              </a:ext>
            </a:extLst>
          </p:cNvPr>
          <p:cNvPicPr>
            <a:picLocks noChangeAspect="1"/>
          </p:cNvPicPr>
          <p:nvPr/>
        </p:nvPicPr>
        <p:blipFill>
          <a:blip r:embed="rId3"/>
          <a:stretch>
            <a:fillRect/>
          </a:stretch>
        </p:blipFill>
        <p:spPr>
          <a:xfrm>
            <a:off x="3633588" y="2878649"/>
            <a:ext cx="4439270" cy="1228896"/>
          </a:xfrm>
          <a:prstGeom prst="rect">
            <a:avLst/>
          </a:prstGeom>
        </p:spPr>
      </p:pic>
      <p:sp>
        <p:nvSpPr>
          <p:cNvPr id="12" name="CuadroTexto 11">
            <a:extLst>
              <a:ext uri="{FF2B5EF4-FFF2-40B4-BE49-F238E27FC236}">
                <a16:creationId xmlns:a16="http://schemas.microsoft.com/office/drawing/2014/main" id="{4469E9C3-0936-C4E7-C6B5-19BA35EBE6A8}"/>
              </a:ext>
            </a:extLst>
          </p:cNvPr>
          <p:cNvSpPr txBox="1"/>
          <p:nvPr/>
        </p:nvSpPr>
        <p:spPr>
          <a:xfrm>
            <a:off x="857894" y="4026613"/>
            <a:ext cx="10600078" cy="1815882"/>
          </a:xfrm>
          <a:prstGeom prst="rect">
            <a:avLst/>
          </a:prstGeom>
          <a:noFill/>
        </p:spPr>
        <p:txBody>
          <a:bodyPr wrap="square">
            <a:spAutoFit/>
          </a:bodyPr>
          <a:lstStyle/>
          <a:p>
            <a:r>
              <a:rPr lang="en-US" sz="1400" b="1" dirty="0"/>
              <a:t>Success/Failure Markers</a:t>
            </a:r>
            <a:br>
              <a:rPr lang="en-US" sz="1400" dirty="0"/>
            </a:br>
            <a:r>
              <a:rPr lang="en-US" sz="1400" dirty="0" err="1"/>
              <a:t>Markers</a:t>
            </a:r>
            <a:r>
              <a:rPr lang="en-US" sz="1400" dirty="0"/>
              <a:t> were placed at these locations to indicate whether the rocket's first stage successfully returned or failed.</a:t>
            </a:r>
          </a:p>
          <a:p>
            <a:r>
              <a:rPr lang="en-US" sz="1400" b="1" dirty="0"/>
              <a:t>Distance Calculation</a:t>
            </a:r>
            <a:br>
              <a:rPr lang="en-US" sz="1400" dirty="0"/>
            </a:br>
            <a:r>
              <a:rPr lang="en-US" sz="1400" dirty="0"/>
              <a:t>We computed the distances from CCAFS LC-40 to three important points:</a:t>
            </a:r>
          </a:p>
          <a:p>
            <a:pPr>
              <a:buFont typeface="Arial" panose="020B0604020202020204" pitchFamily="34" charset="0"/>
              <a:buChar char="•"/>
            </a:pPr>
            <a:r>
              <a:rPr lang="en-US" sz="1400" dirty="0"/>
              <a:t>The nearest city.</a:t>
            </a:r>
          </a:p>
          <a:p>
            <a:pPr>
              <a:buFont typeface="Arial" panose="020B0604020202020204" pitchFamily="34" charset="0"/>
              <a:buChar char="•"/>
            </a:pPr>
            <a:r>
              <a:rPr lang="en-US" sz="1400" dirty="0"/>
              <a:t>The coastline.</a:t>
            </a:r>
          </a:p>
          <a:p>
            <a:pPr>
              <a:buFont typeface="Arial" panose="020B0604020202020204" pitchFamily="34" charset="0"/>
              <a:buChar char="•"/>
            </a:pPr>
            <a:r>
              <a:rPr lang="en-US" sz="1400" dirty="0"/>
              <a:t>A nearby highway.</a:t>
            </a:r>
          </a:p>
          <a:p>
            <a:r>
              <a:rPr lang="en-US" sz="1400" dirty="0"/>
              <a:t>Using this data, we added polylines to the map to visually display these distances.</a:t>
            </a:r>
          </a:p>
        </p:txBody>
      </p:sp>
      <p:sp>
        <p:nvSpPr>
          <p:cNvPr id="14" name="CuadroTexto 13">
            <a:extLst>
              <a:ext uri="{FF2B5EF4-FFF2-40B4-BE49-F238E27FC236}">
                <a16:creationId xmlns:a16="http://schemas.microsoft.com/office/drawing/2014/main" id="{559497FB-8FA3-F30D-7771-38E73F00CD02}"/>
              </a:ext>
            </a:extLst>
          </p:cNvPr>
          <p:cNvSpPr txBox="1"/>
          <p:nvPr/>
        </p:nvSpPr>
        <p:spPr>
          <a:xfrm>
            <a:off x="770011" y="5991145"/>
            <a:ext cx="10330380" cy="369332"/>
          </a:xfrm>
          <a:prstGeom prst="rect">
            <a:avLst/>
          </a:prstGeom>
          <a:noFill/>
        </p:spPr>
        <p:txBody>
          <a:bodyPr wrap="square">
            <a:spAutoFit/>
          </a:bodyPr>
          <a:lstStyle/>
          <a:p>
            <a:r>
              <a:rPr lang="en-US" sz="1800" b="1" dirty="0">
                <a:solidFill>
                  <a:srgbClr val="FF0000"/>
                </a:solidFill>
              </a:rPr>
              <a:t>GitHub Repository</a:t>
            </a:r>
            <a:r>
              <a:rPr lang="en-US" b="1" dirty="0">
                <a:solidFill>
                  <a:srgbClr val="FF0000"/>
                </a:solidFill>
              </a:rPr>
              <a:t> </a:t>
            </a:r>
            <a:r>
              <a:rPr lang="en-US" sz="1800" dirty="0">
                <a:solidFill>
                  <a:srgbClr val="FF0000"/>
                </a:solidFill>
              </a:rPr>
              <a:t>The completed interactive map, along with the Folium notebook, can be accessed [here].</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CuadroTexto 5">
            <a:extLst>
              <a:ext uri="{FF2B5EF4-FFF2-40B4-BE49-F238E27FC236}">
                <a16:creationId xmlns:a16="http://schemas.microsoft.com/office/drawing/2014/main" id="{3B3BEE4E-D32A-8C94-8A5E-2BD2117FC78E}"/>
              </a:ext>
            </a:extLst>
          </p:cNvPr>
          <p:cNvSpPr txBox="1"/>
          <p:nvPr/>
        </p:nvSpPr>
        <p:spPr>
          <a:xfrm>
            <a:off x="680483" y="1582341"/>
            <a:ext cx="10877107" cy="3785652"/>
          </a:xfrm>
          <a:prstGeom prst="rect">
            <a:avLst/>
          </a:prstGeom>
          <a:noFill/>
        </p:spPr>
        <p:txBody>
          <a:bodyPr wrap="square">
            <a:spAutoFit/>
          </a:bodyPr>
          <a:lstStyle/>
          <a:p>
            <a:r>
              <a:rPr lang="en-US" sz="2400" dirty="0"/>
              <a:t>Process Overview</a:t>
            </a:r>
          </a:p>
          <a:p>
            <a:endParaRPr lang="en-US" sz="2400" dirty="0"/>
          </a:p>
          <a:p>
            <a:pPr marL="342900" indent="-342900">
              <a:buFont typeface="Arial" panose="020B0604020202020204" pitchFamily="34" charset="0"/>
              <a:buChar char="•"/>
            </a:pPr>
            <a:r>
              <a:rPr lang="en-US" sz="2400" dirty="0"/>
              <a:t>We used the </a:t>
            </a:r>
            <a:r>
              <a:rPr lang="en-US" sz="2400" dirty="0" err="1"/>
              <a:t>Plotly</a:t>
            </a:r>
            <a:r>
              <a:rPr lang="en-US" sz="2400" dirty="0"/>
              <a:t> library to create an interactive dashboard for our analysis. Here are the main tasks performed:</a:t>
            </a:r>
          </a:p>
          <a:p>
            <a:pPr marL="342900" indent="-342900">
              <a:buFont typeface="Arial" panose="020B0604020202020204" pitchFamily="34" charset="0"/>
              <a:buChar char="•"/>
            </a:pPr>
            <a:r>
              <a:rPr lang="en-US" sz="2400" dirty="0"/>
              <a:t>Added a dropdown menu to select a launch site, with options such as "All Sites," "CCAFS LC-40," "CCAFS SLC-40," "VAFB SLC-4E," and "KSC LC-39A."Included a pie chart to display the total count of successful launches for all sites.</a:t>
            </a:r>
          </a:p>
          <a:p>
            <a:pPr marL="342900" indent="-342900">
              <a:buFont typeface="Arial" panose="020B0604020202020204" pitchFamily="34" charset="0"/>
              <a:buChar char="•"/>
            </a:pPr>
            <a:r>
              <a:rPr lang="en-US" sz="2400" dirty="0"/>
              <a:t>Added a slider to filter payload values within the range of 0 to 10,000.</a:t>
            </a:r>
          </a:p>
          <a:p>
            <a:pPr marL="342900" indent="-342900">
              <a:buFont typeface="Arial" panose="020B0604020202020204" pitchFamily="34" charset="0"/>
              <a:buChar char="•"/>
            </a:pPr>
            <a:r>
              <a:rPr lang="en-US" sz="2400" dirty="0"/>
              <a:t>Created a scatter chart to illustrate the correlation between payload and launch success.</a:t>
            </a:r>
          </a:p>
        </p:txBody>
      </p:sp>
      <p:sp>
        <p:nvSpPr>
          <p:cNvPr id="8" name="CuadroTexto 7">
            <a:extLst>
              <a:ext uri="{FF2B5EF4-FFF2-40B4-BE49-F238E27FC236}">
                <a16:creationId xmlns:a16="http://schemas.microsoft.com/office/drawing/2014/main" id="{760A7DC2-65B4-46B3-F6B5-6A18B863D599}"/>
              </a:ext>
            </a:extLst>
          </p:cNvPr>
          <p:cNvSpPr txBox="1"/>
          <p:nvPr/>
        </p:nvSpPr>
        <p:spPr>
          <a:xfrm>
            <a:off x="780100" y="5656241"/>
            <a:ext cx="10777490" cy="369332"/>
          </a:xfrm>
          <a:prstGeom prst="rect">
            <a:avLst/>
          </a:prstGeom>
          <a:noFill/>
        </p:spPr>
        <p:txBody>
          <a:bodyPr wrap="square">
            <a:spAutoFit/>
          </a:bodyPr>
          <a:lstStyle/>
          <a:p>
            <a:r>
              <a:rPr lang="en-US" dirty="0">
                <a:solidFill>
                  <a:srgbClr val="FF0000"/>
                </a:solidFill>
              </a:rPr>
              <a:t>GitHub Repository: The completed notebook with interactive dashboard routines is available [here].</a:t>
            </a:r>
            <a:endParaRPr lang="es-CL" dirty="0">
              <a:solidFill>
                <a:srgbClr val="FF0000"/>
              </a:solidFill>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uadroTexto 5">
            <a:extLst>
              <a:ext uri="{FF2B5EF4-FFF2-40B4-BE49-F238E27FC236}">
                <a16:creationId xmlns:a16="http://schemas.microsoft.com/office/drawing/2014/main" id="{E8142C18-2F63-4C5E-AF37-4EE6C1F0E0FD}"/>
              </a:ext>
            </a:extLst>
          </p:cNvPr>
          <p:cNvSpPr txBox="1"/>
          <p:nvPr/>
        </p:nvSpPr>
        <p:spPr>
          <a:xfrm>
            <a:off x="752019" y="1591593"/>
            <a:ext cx="10551583" cy="3416320"/>
          </a:xfrm>
          <a:prstGeom prst="rect">
            <a:avLst/>
          </a:prstGeom>
          <a:noFill/>
        </p:spPr>
        <p:txBody>
          <a:bodyPr wrap="square">
            <a:spAutoFit/>
          </a:bodyPr>
          <a:lstStyle/>
          <a:p>
            <a:pPr marL="285750" indent="-285750">
              <a:buFont typeface="Arial" panose="020B0604020202020204" pitchFamily="34" charset="0"/>
              <a:buChar char="•"/>
            </a:pPr>
            <a:r>
              <a:rPr lang="en-US" b="1" dirty="0"/>
              <a:t>Machine Learning Stages</a:t>
            </a:r>
            <a:endParaRPr lang="en-US" dirty="0"/>
          </a:p>
          <a:p>
            <a:pPr marL="285750" indent="-285750">
              <a:buFont typeface="Arial" panose="020B0604020202020204" pitchFamily="34" charset="0"/>
              <a:buChar char="•"/>
            </a:pPr>
            <a:r>
              <a:rPr lang="en-US" b="1" dirty="0"/>
              <a:t>Import Libraries:</a:t>
            </a:r>
            <a:r>
              <a:rPr lang="en-US" dirty="0"/>
              <a:t> Start by importing the necessary libraries for data manipulation and model development.</a:t>
            </a:r>
          </a:p>
          <a:p>
            <a:pPr marL="285750" indent="-285750">
              <a:buFont typeface="Arial" panose="020B0604020202020204" pitchFamily="34" charset="0"/>
              <a:buChar char="•"/>
            </a:pPr>
            <a:r>
              <a:rPr lang="en-US" b="1" dirty="0"/>
              <a:t>Load Pre-Processed Data:</a:t>
            </a:r>
            <a:r>
              <a:rPr lang="en-US" dirty="0"/>
              <a:t> Use the cleaned dataset to ensure it is ready for analysis.</a:t>
            </a:r>
          </a:p>
          <a:p>
            <a:pPr marL="285750" indent="-285750">
              <a:buFont typeface="Arial" panose="020B0604020202020204" pitchFamily="34" charset="0"/>
              <a:buChar char="•"/>
            </a:pPr>
            <a:r>
              <a:rPr lang="en-US" b="1" dirty="0"/>
              <a:t>Standardize Data:</a:t>
            </a:r>
            <a:r>
              <a:rPr lang="en-US" dirty="0"/>
              <a:t> Normalize the dataset to reduce bias during model training.</a:t>
            </a:r>
          </a:p>
          <a:p>
            <a:pPr marL="285750" indent="-285750">
              <a:buFont typeface="Arial" panose="020B0604020202020204" pitchFamily="34" charset="0"/>
              <a:buChar char="•"/>
            </a:pPr>
            <a:r>
              <a:rPr lang="en-US" b="1" dirty="0"/>
              <a:t>Split the Dataset:</a:t>
            </a:r>
            <a:r>
              <a:rPr lang="en-US" dirty="0"/>
              <a:t> Separate the data into training (80%) and testing (20%) sets to evaluate model performance.</a:t>
            </a:r>
          </a:p>
          <a:p>
            <a:pPr marL="285750" indent="-285750">
              <a:buFont typeface="Arial" panose="020B0604020202020204" pitchFamily="34" charset="0"/>
              <a:buChar char="•"/>
            </a:pPr>
            <a:r>
              <a:rPr lang="en-US" b="1" dirty="0"/>
              <a:t>Initialize Models:</a:t>
            </a:r>
            <a:r>
              <a:rPr lang="en-US" dirty="0"/>
              <a:t> Configure four classification algorithms for comparison: Logistic Regression (LR), Support Vector Machine (SVM), Decision Tree (DT), and K-Nearest Neighbors (KNN).</a:t>
            </a:r>
          </a:p>
          <a:p>
            <a:pPr marL="285750" indent="-285750">
              <a:buFont typeface="Arial" panose="020B0604020202020204" pitchFamily="34" charset="0"/>
              <a:buChar char="•"/>
            </a:pPr>
            <a:r>
              <a:rPr lang="en-US" b="1" dirty="0"/>
              <a:t>Optimize Hyperparameters:</a:t>
            </a:r>
            <a:r>
              <a:rPr lang="en-US" dirty="0"/>
              <a:t> Use Grid Search to test various parameter combinations and identify the best-performing model.</a:t>
            </a:r>
          </a:p>
          <a:p>
            <a:pPr marL="285750" indent="-285750">
              <a:buFont typeface="Arial" panose="020B0604020202020204" pitchFamily="34" charset="0"/>
              <a:buChar char="•"/>
            </a:pPr>
            <a:r>
              <a:rPr lang="en-US" b="1" dirty="0"/>
              <a:t>Evaluate Performance:</a:t>
            </a:r>
            <a:r>
              <a:rPr lang="en-US" dirty="0"/>
              <a:t> Measure model performance using metrics such as the Confusion Matrix, F1 Score, and Jaccard Score.</a:t>
            </a:r>
          </a:p>
        </p:txBody>
      </p:sp>
      <p:sp>
        <p:nvSpPr>
          <p:cNvPr id="8" name="CuadroTexto 7">
            <a:extLst>
              <a:ext uri="{FF2B5EF4-FFF2-40B4-BE49-F238E27FC236}">
                <a16:creationId xmlns:a16="http://schemas.microsoft.com/office/drawing/2014/main" id="{63CDFBC8-7CF7-CFD9-D1F7-D750F6D121A9}"/>
              </a:ext>
            </a:extLst>
          </p:cNvPr>
          <p:cNvSpPr txBox="1"/>
          <p:nvPr/>
        </p:nvSpPr>
        <p:spPr>
          <a:xfrm>
            <a:off x="986168" y="5050142"/>
            <a:ext cx="10018529" cy="646331"/>
          </a:xfrm>
          <a:prstGeom prst="rect">
            <a:avLst/>
          </a:prstGeom>
          <a:noFill/>
        </p:spPr>
        <p:txBody>
          <a:bodyPr wrap="square">
            <a:spAutoFit/>
          </a:bodyPr>
          <a:lstStyle/>
          <a:p>
            <a:r>
              <a:rPr lang="en-US" b="1" dirty="0">
                <a:solidFill>
                  <a:srgbClr val="FF0000"/>
                </a:solidFill>
              </a:rPr>
              <a:t>Additional Resources</a:t>
            </a:r>
            <a:br>
              <a:rPr lang="en-US" dirty="0">
                <a:solidFill>
                  <a:srgbClr val="FF0000"/>
                </a:solidFill>
              </a:rPr>
            </a:br>
            <a:r>
              <a:rPr lang="en-US" dirty="0">
                <a:solidFill>
                  <a:srgbClr val="FF0000"/>
                </a:solidFill>
              </a:rPr>
              <a:t>Explore the full implementation of the Predictive Analysis Lab on GitHub [here].</a:t>
            </a:r>
            <a:endParaRPr lang="es-CL" dirty="0">
              <a:solidFill>
                <a:srgbClr val="FF0000"/>
              </a:solidFill>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CB6D4B20-2CB4-2734-B7C3-60DB95B3613C}"/>
              </a:ext>
            </a:extLst>
          </p:cNvPr>
          <p:cNvPicPr>
            <a:picLocks noChangeAspect="1"/>
          </p:cNvPicPr>
          <p:nvPr/>
        </p:nvPicPr>
        <p:blipFill>
          <a:blip r:embed="rId3"/>
          <a:stretch>
            <a:fillRect/>
          </a:stretch>
        </p:blipFill>
        <p:spPr>
          <a:xfrm>
            <a:off x="634962" y="1341078"/>
            <a:ext cx="11039587" cy="3150625"/>
          </a:xfrm>
          <a:prstGeom prst="rect">
            <a:avLst/>
          </a:prstGeom>
        </p:spPr>
      </p:pic>
      <p:sp>
        <p:nvSpPr>
          <p:cNvPr id="7" name="CuadroTexto 6">
            <a:extLst>
              <a:ext uri="{FF2B5EF4-FFF2-40B4-BE49-F238E27FC236}">
                <a16:creationId xmlns:a16="http://schemas.microsoft.com/office/drawing/2014/main" id="{C32578D0-46B3-2109-AFD3-AACFEC069A98}"/>
              </a:ext>
            </a:extLst>
          </p:cNvPr>
          <p:cNvSpPr txBox="1"/>
          <p:nvPr/>
        </p:nvSpPr>
        <p:spPr>
          <a:xfrm>
            <a:off x="770011" y="4481811"/>
            <a:ext cx="6097772" cy="504882"/>
          </a:xfrm>
          <a:prstGeom prst="rect">
            <a:avLst/>
          </a:prstGeom>
          <a:noFill/>
        </p:spPr>
        <p:txBody>
          <a:bodyPr wrap="square">
            <a:spAutoFit/>
          </a:bodyPr>
          <a:lstStyle/>
          <a:p>
            <a:pPr marL="0" indent="0">
              <a:lnSpc>
                <a:spcPct val="120000"/>
              </a:lnSpc>
              <a:spcBef>
                <a:spcPts val="1400"/>
              </a:spcBef>
              <a:buNone/>
            </a:pPr>
            <a:r>
              <a:rPr lang="en-US" sz="2400" dirty="0">
                <a:solidFill>
                  <a:srgbClr val="0B49CB"/>
                </a:solidFill>
                <a:latin typeface="Abadi"/>
              </a:rPr>
              <a:t>Comments</a:t>
            </a:r>
          </a:p>
        </p:txBody>
      </p:sp>
      <p:sp>
        <p:nvSpPr>
          <p:cNvPr id="9" name="CuadroTexto 8">
            <a:extLst>
              <a:ext uri="{FF2B5EF4-FFF2-40B4-BE49-F238E27FC236}">
                <a16:creationId xmlns:a16="http://schemas.microsoft.com/office/drawing/2014/main" id="{F81E407F-76CB-F6FD-954B-5D101AC845ED}"/>
              </a:ext>
            </a:extLst>
          </p:cNvPr>
          <p:cNvSpPr txBox="1"/>
          <p:nvPr/>
        </p:nvSpPr>
        <p:spPr>
          <a:xfrm>
            <a:off x="2506624" y="4672908"/>
            <a:ext cx="8434278" cy="1754326"/>
          </a:xfrm>
          <a:prstGeom prst="rect">
            <a:avLst/>
          </a:prstGeom>
          <a:noFill/>
        </p:spPr>
        <p:txBody>
          <a:bodyPr wrap="square">
            <a:spAutoFit/>
          </a:bodyPr>
          <a:lstStyle/>
          <a:p>
            <a:pPr marL="285750" indent="-285750">
              <a:buFont typeface="Arial" panose="020B0604020202020204" pitchFamily="34" charset="0"/>
              <a:buChar char="•"/>
            </a:pPr>
            <a:r>
              <a:rPr lang="en-US" dirty="0"/>
              <a:t>CAFS SLC-40: The most frequently used SpaceX launch site, with 55 trials—33 successes and 22 failures, resulting in a 60% success rate.</a:t>
            </a:r>
          </a:p>
          <a:p>
            <a:pPr marL="285750" indent="-285750">
              <a:buFont typeface="Arial" panose="020B0604020202020204" pitchFamily="34" charset="0"/>
              <a:buChar char="•"/>
            </a:pPr>
            <a:r>
              <a:rPr lang="en-US" dirty="0"/>
              <a:t>VAFB SLC-4E: The least used site, with 13 trials—10 successes and 3 failures, achieving a 77% success rate.</a:t>
            </a:r>
          </a:p>
          <a:p>
            <a:pPr marL="285750" indent="-285750">
              <a:buFont typeface="Arial" panose="020B0604020202020204" pitchFamily="34" charset="0"/>
              <a:buChar char="•"/>
            </a:pPr>
            <a:r>
              <a:rPr lang="en-US" dirty="0"/>
              <a:t>KSC LC-39A: A moderately used site, with 22 trials—17 successes and 5 failures, also achieving a 77% success rate.</a:t>
            </a:r>
            <a:endParaRPr lang="es-CL"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Imagen 7">
            <a:extLst>
              <a:ext uri="{FF2B5EF4-FFF2-40B4-BE49-F238E27FC236}">
                <a16:creationId xmlns:a16="http://schemas.microsoft.com/office/drawing/2014/main" id="{A122EC79-B7FE-F724-F8B7-EADEF7BD3B09}"/>
              </a:ext>
            </a:extLst>
          </p:cNvPr>
          <p:cNvPicPr>
            <a:picLocks noChangeAspect="1"/>
          </p:cNvPicPr>
          <p:nvPr/>
        </p:nvPicPr>
        <p:blipFill>
          <a:blip r:embed="rId3"/>
          <a:stretch>
            <a:fillRect/>
          </a:stretch>
        </p:blipFill>
        <p:spPr>
          <a:xfrm>
            <a:off x="770011" y="1510729"/>
            <a:ext cx="10515600" cy="3029373"/>
          </a:xfrm>
          <a:prstGeom prst="rect">
            <a:avLst/>
          </a:prstGeom>
        </p:spPr>
      </p:pic>
      <p:sp>
        <p:nvSpPr>
          <p:cNvPr id="9" name="CuadroTexto 8">
            <a:extLst>
              <a:ext uri="{FF2B5EF4-FFF2-40B4-BE49-F238E27FC236}">
                <a16:creationId xmlns:a16="http://schemas.microsoft.com/office/drawing/2014/main" id="{C2D22D27-5157-8C98-2168-1F245DF86AF5}"/>
              </a:ext>
            </a:extLst>
          </p:cNvPr>
          <p:cNvSpPr txBox="1"/>
          <p:nvPr/>
        </p:nvSpPr>
        <p:spPr>
          <a:xfrm>
            <a:off x="770011" y="4481811"/>
            <a:ext cx="6097772" cy="504882"/>
          </a:xfrm>
          <a:prstGeom prst="rect">
            <a:avLst/>
          </a:prstGeom>
          <a:noFill/>
        </p:spPr>
        <p:txBody>
          <a:bodyPr wrap="square">
            <a:spAutoFit/>
          </a:bodyPr>
          <a:lstStyle/>
          <a:p>
            <a:pPr marL="0" indent="0">
              <a:lnSpc>
                <a:spcPct val="120000"/>
              </a:lnSpc>
              <a:spcBef>
                <a:spcPts val="1400"/>
              </a:spcBef>
              <a:buNone/>
            </a:pPr>
            <a:r>
              <a:rPr lang="en-US" sz="2400" dirty="0">
                <a:solidFill>
                  <a:srgbClr val="0B49CB"/>
                </a:solidFill>
                <a:latin typeface="Abadi"/>
              </a:rPr>
              <a:t>Comments</a:t>
            </a:r>
          </a:p>
        </p:txBody>
      </p:sp>
      <p:sp>
        <p:nvSpPr>
          <p:cNvPr id="11" name="CuadroTexto 10">
            <a:extLst>
              <a:ext uri="{FF2B5EF4-FFF2-40B4-BE49-F238E27FC236}">
                <a16:creationId xmlns:a16="http://schemas.microsoft.com/office/drawing/2014/main" id="{6EAC8B4B-D1AC-3AD2-4B88-B4CC0AB49C1E}"/>
              </a:ext>
            </a:extLst>
          </p:cNvPr>
          <p:cNvSpPr txBox="1"/>
          <p:nvPr/>
        </p:nvSpPr>
        <p:spPr>
          <a:xfrm>
            <a:off x="879843" y="4986693"/>
            <a:ext cx="9880305" cy="646331"/>
          </a:xfrm>
          <a:prstGeom prst="rect">
            <a:avLst/>
          </a:prstGeom>
          <a:noFill/>
        </p:spPr>
        <p:txBody>
          <a:bodyPr wrap="square">
            <a:spAutoFit/>
          </a:bodyPr>
          <a:lstStyle/>
          <a:p>
            <a:r>
              <a:rPr lang="en-US" dirty="0"/>
              <a:t>Based on the plot above, there appears to be no strong correlation between payload mass and the success of the first-stage return, as the number of successful and failed trials is approximately equal.</a:t>
            </a:r>
            <a:endParaRPr lang="es-CL"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uadroTexto 1">
            <a:extLst>
              <a:ext uri="{FF2B5EF4-FFF2-40B4-BE49-F238E27FC236}">
                <a16:creationId xmlns:a16="http://schemas.microsoft.com/office/drawing/2014/main" id="{EFDD4940-FC4D-752E-C5AF-18BAFE0958A6}"/>
              </a:ext>
            </a:extLst>
          </p:cNvPr>
          <p:cNvSpPr txBox="1"/>
          <p:nvPr/>
        </p:nvSpPr>
        <p:spPr>
          <a:xfrm>
            <a:off x="695583" y="4734252"/>
            <a:ext cx="6097772" cy="504882"/>
          </a:xfrm>
          <a:prstGeom prst="rect">
            <a:avLst/>
          </a:prstGeom>
          <a:noFill/>
        </p:spPr>
        <p:txBody>
          <a:bodyPr wrap="square">
            <a:spAutoFit/>
          </a:bodyPr>
          <a:lstStyle/>
          <a:p>
            <a:pPr marL="0" indent="0">
              <a:lnSpc>
                <a:spcPct val="120000"/>
              </a:lnSpc>
              <a:spcBef>
                <a:spcPts val="1400"/>
              </a:spcBef>
              <a:buNone/>
            </a:pPr>
            <a:r>
              <a:rPr lang="en-US" sz="2400">
                <a:solidFill>
                  <a:srgbClr val="0B49CB"/>
                </a:solidFill>
                <a:latin typeface="Abadi"/>
              </a:rPr>
              <a:t>Comments</a:t>
            </a:r>
            <a:endParaRPr lang="en-US" sz="2400" dirty="0">
              <a:solidFill>
                <a:srgbClr val="0B49CB"/>
              </a:solidFill>
              <a:latin typeface="Abadi"/>
            </a:endParaRPr>
          </a:p>
        </p:txBody>
      </p:sp>
      <p:sp>
        <p:nvSpPr>
          <p:cNvPr id="7" name="CuadroTexto 6">
            <a:extLst>
              <a:ext uri="{FF2B5EF4-FFF2-40B4-BE49-F238E27FC236}">
                <a16:creationId xmlns:a16="http://schemas.microsoft.com/office/drawing/2014/main" id="{AE66CDE7-D504-44FE-9493-08FE8D438F2C}"/>
              </a:ext>
            </a:extLst>
          </p:cNvPr>
          <p:cNvSpPr txBox="1"/>
          <p:nvPr/>
        </p:nvSpPr>
        <p:spPr>
          <a:xfrm>
            <a:off x="2419792" y="4835067"/>
            <a:ext cx="8446682" cy="1200329"/>
          </a:xfrm>
          <a:prstGeom prst="rect">
            <a:avLst/>
          </a:prstGeom>
          <a:noFill/>
        </p:spPr>
        <p:txBody>
          <a:bodyPr wrap="square">
            <a:spAutoFit/>
          </a:bodyPr>
          <a:lstStyle/>
          <a:p>
            <a:r>
              <a:rPr lang="en-US" dirty="0"/>
              <a:t>The bar plot shows that the most successful orbits for first-stage returns are ES L1, GEO, HEO, and SSO. In contrast, GTO is the worst-performing orbit. Understanding the factors contributing to GTO's poor performance is crucial for reducing failures in first-stage returns.</a:t>
            </a:r>
            <a:endParaRPr lang="es-CL" dirty="0"/>
          </a:p>
        </p:txBody>
      </p:sp>
      <p:pic>
        <p:nvPicPr>
          <p:cNvPr id="9" name="Imagen 8">
            <a:extLst>
              <a:ext uri="{FF2B5EF4-FFF2-40B4-BE49-F238E27FC236}">
                <a16:creationId xmlns:a16="http://schemas.microsoft.com/office/drawing/2014/main" id="{1E693F77-9B5B-ACFE-2710-E78A0EF3A57B}"/>
              </a:ext>
            </a:extLst>
          </p:cNvPr>
          <p:cNvPicPr>
            <a:picLocks noChangeAspect="1"/>
          </p:cNvPicPr>
          <p:nvPr/>
        </p:nvPicPr>
        <p:blipFill>
          <a:blip r:embed="rId3"/>
          <a:stretch>
            <a:fillRect/>
          </a:stretch>
        </p:blipFill>
        <p:spPr>
          <a:xfrm>
            <a:off x="2745255" y="1532095"/>
            <a:ext cx="5877750" cy="301055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CC49392A-A70D-02AE-7567-44A0201C04EA}"/>
              </a:ext>
            </a:extLst>
          </p:cNvPr>
          <p:cNvPicPr>
            <a:picLocks noChangeAspect="1"/>
          </p:cNvPicPr>
          <p:nvPr/>
        </p:nvPicPr>
        <p:blipFill>
          <a:blip r:embed="rId3"/>
          <a:stretch>
            <a:fillRect/>
          </a:stretch>
        </p:blipFill>
        <p:spPr>
          <a:xfrm>
            <a:off x="1102241" y="1523614"/>
            <a:ext cx="10274595" cy="2782572"/>
          </a:xfrm>
          <a:prstGeom prst="rect">
            <a:avLst/>
          </a:prstGeom>
        </p:spPr>
      </p:pic>
      <p:sp>
        <p:nvSpPr>
          <p:cNvPr id="9" name="CuadroTexto 8">
            <a:extLst>
              <a:ext uri="{FF2B5EF4-FFF2-40B4-BE49-F238E27FC236}">
                <a16:creationId xmlns:a16="http://schemas.microsoft.com/office/drawing/2014/main" id="{204CB9B7-B329-AB69-BCE8-54FF2966866D}"/>
              </a:ext>
            </a:extLst>
          </p:cNvPr>
          <p:cNvSpPr txBox="1"/>
          <p:nvPr/>
        </p:nvSpPr>
        <p:spPr>
          <a:xfrm>
            <a:off x="2838451" y="4878777"/>
            <a:ext cx="8920842" cy="646331"/>
          </a:xfrm>
          <a:prstGeom prst="rect">
            <a:avLst/>
          </a:prstGeom>
          <a:noFill/>
        </p:spPr>
        <p:txBody>
          <a:bodyPr wrap="square">
            <a:spAutoFit/>
          </a:bodyPr>
          <a:lstStyle/>
          <a:p>
            <a:r>
              <a:rPr lang="en-US" dirty="0"/>
              <a:t>In the LEO orbit, success seems to be linked to the number of flights. However, in the GTO orbit, no clear relationship is observed between the number of flights and success.</a:t>
            </a:r>
            <a:endParaRPr lang="es-CL" dirty="0"/>
          </a:p>
        </p:txBody>
      </p:sp>
      <p:sp>
        <p:nvSpPr>
          <p:cNvPr id="10" name="CuadroTexto 9">
            <a:extLst>
              <a:ext uri="{FF2B5EF4-FFF2-40B4-BE49-F238E27FC236}">
                <a16:creationId xmlns:a16="http://schemas.microsoft.com/office/drawing/2014/main" id="{6EAC8E69-29B3-7604-1A81-0AF214C0FD3C}"/>
              </a:ext>
            </a:extLst>
          </p:cNvPr>
          <p:cNvSpPr txBox="1"/>
          <p:nvPr/>
        </p:nvSpPr>
        <p:spPr>
          <a:xfrm>
            <a:off x="770011" y="4481811"/>
            <a:ext cx="6097772" cy="504882"/>
          </a:xfrm>
          <a:prstGeom prst="rect">
            <a:avLst/>
          </a:prstGeom>
          <a:noFill/>
        </p:spPr>
        <p:txBody>
          <a:bodyPr wrap="square">
            <a:spAutoFit/>
          </a:bodyPr>
          <a:lstStyle/>
          <a:p>
            <a:pPr marL="0" indent="0">
              <a:lnSpc>
                <a:spcPct val="120000"/>
              </a:lnSpc>
              <a:spcBef>
                <a:spcPts val="1400"/>
              </a:spcBef>
              <a:buNone/>
            </a:pPr>
            <a:r>
              <a:rPr lang="en-US" sz="2400" dirty="0">
                <a:solidFill>
                  <a:srgbClr val="0B49CB"/>
                </a:solidFill>
                <a:latin typeface="Abadi"/>
              </a:rPr>
              <a:t>Comments</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Imagen 7">
            <a:extLst>
              <a:ext uri="{FF2B5EF4-FFF2-40B4-BE49-F238E27FC236}">
                <a16:creationId xmlns:a16="http://schemas.microsoft.com/office/drawing/2014/main" id="{5345C605-6DB1-CCDA-C7AC-81C9901D3AF1}"/>
              </a:ext>
            </a:extLst>
          </p:cNvPr>
          <p:cNvPicPr>
            <a:picLocks noChangeAspect="1"/>
          </p:cNvPicPr>
          <p:nvPr/>
        </p:nvPicPr>
        <p:blipFill>
          <a:blip r:embed="rId3"/>
          <a:stretch>
            <a:fillRect/>
          </a:stretch>
        </p:blipFill>
        <p:spPr>
          <a:xfrm>
            <a:off x="870195" y="1443317"/>
            <a:ext cx="10515600" cy="2916032"/>
          </a:xfrm>
          <a:prstGeom prst="rect">
            <a:avLst/>
          </a:prstGeom>
        </p:spPr>
      </p:pic>
      <p:sp>
        <p:nvSpPr>
          <p:cNvPr id="10" name="CuadroTexto 9">
            <a:extLst>
              <a:ext uri="{FF2B5EF4-FFF2-40B4-BE49-F238E27FC236}">
                <a16:creationId xmlns:a16="http://schemas.microsoft.com/office/drawing/2014/main" id="{CC163704-DBE2-FAAE-18DE-3408B24C8A7E}"/>
              </a:ext>
            </a:extLst>
          </p:cNvPr>
          <p:cNvSpPr txBox="1"/>
          <p:nvPr/>
        </p:nvSpPr>
        <p:spPr>
          <a:xfrm>
            <a:off x="870195" y="5102243"/>
            <a:ext cx="10515600" cy="923330"/>
          </a:xfrm>
          <a:prstGeom prst="rect">
            <a:avLst/>
          </a:prstGeom>
          <a:noFill/>
        </p:spPr>
        <p:txBody>
          <a:bodyPr wrap="square">
            <a:spAutoFit/>
          </a:bodyPr>
          <a:lstStyle/>
          <a:p>
            <a:r>
              <a:rPr lang="en-US" dirty="0"/>
              <a:t>Heavy payloads negatively affect GTO orbits but have a positive impact on Polar, LEO, and ISS orbits, where the success rate for landings is higher with heavier payloads. However, in GTO orbits, distinguishing between successful and unsuccessful landings is challenging, as both outcomes are observed.</a:t>
            </a:r>
            <a:endParaRPr lang="es-CL" dirty="0"/>
          </a:p>
        </p:txBody>
      </p:sp>
      <p:sp>
        <p:nvSpPr>
          <p:cNvPr id="11" name="CuadroTexto 10">
            <a:extLst>
              <a:ext uri="{FF2B5EF4-FFF2-40B4-BE49-F238E27FC236}">
                <a16:creationId xmlns:a16="http://schemas.microsoft.com/office/drawing/2014/main" id="{E7854AF8-4CE4-AA06-D1CB-0EEC93EDB577}"/>
              </a:ext>
            </a:extLst>
          </p:cNvPr>
          <p:cNvSpPr txBox="1"/>
          <p:nvPr/>
        </p:nvSpPr>
        <p:spPr>
          <a:xfrm>
            <a:off x="770011" y="4481811"/>
            <a:ext cx="6097772" cy="504882"/>
          </a:xfrm>
          <a:prstGeom prst="rect">
            <a:avLst/>
          </a:prstGeom>
          <a:noFill/>
        </p:spPr>
        <p:txBody>
          <a:bodyPr wrap="square">
            <a:spAutoFit/>
          </a:bodyPr>
          <a:lstStyle/>
          <a:p>
            <a:pPr marL="0" indent="0">
              <a:lnSpc>
                <a:spcPct val="120000"/>
              </a:lnSpc>
              <a:spcBef>
                <a:spcPts val="1400"/>
              </a:spcBef>
              <a:buNone/>
            </a:pPr>
            <a:r>
              <a:rPr lang="en-US" sz="2400" dirty="0">
                <a:solidFill>
                  <a:srgbClr val="0B49CB"/>
                </a:solidFill>
                <a:latin typeface="Abadi"/>
              </a:rPr>
              <a:t>Comments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0173B281-B651-0F96-CC91-9A8ECA53FEF8}"/>
              </a:ext>
            </a:extLst>
          </p:cNvPr>
          <p:cNvPicPr>
            <a:picLocks noChangeAspect="1"/>
          </p:cNvPicPr>
          <p:nvPr/>
        </p:nvPicPr>
        <p:blipFill>
          <a:blip r:embed="rId3"/>
          <a:stretch>
            <a:fillRect/>
          </a:stretch>
        </p:blipFill>
        <p:spPr>
          <a:xfrm>
            <a:off x="3637502" y="1497770"/>
            <a:ext cx="4772851" cy="3559216"/>
          </a:xfrm>
          <a:prstGeom prst="rect">
            <a:avLst/>
          </a:prstGeom>
        </p:spPr>
      </p:pic>
      <p:sp>
        <p:nvSpPr>
          <p:cNvPr id="8" name="CuadroTexto 7">
            <a:extLst>
              <a:ext uri="{FF2B5EF4-FFF2-40B4-BE49-F238E27FC236}">
                <a16:creationId xmlns:a16="http://schemas.microsoft.com/office/drawing/2014/main" id="{B12A0C02-3033-2E3E-8253-3E847DCB2BA0}"/>
              </a:ext>
            </a:extLst>
          </p:cNvPr>
          <p:cNvSpPr txBox="1"/>
          <p:nvPr/>
        </p:nvSpPr>
        <p:spPr>
          <a:xfrm>
            <a:off x="1528430" y="5857060"/>
            <a:ext cx="6097772" cy="369332"/>
          </a:xfrm>
          <a:prstGeom prst="rect">
            <a:avLst/>
          </a:prstGeom>
          <a:noFill/>
        </p:spPr>
        <p:txBody>
          <a:bodyPr wrap="square">
            <a:spAutoFit/>
          </a:bodyPr>
          <a:lstStyle/>
          <a:p>
            <a:r>
              <a:rPr lang="en-US" dirty="0"/>
              <a:t>The success rate shows a steady increase from 2013 to 2020.</a:t>
            </a:r>
            <a:endParaRPr lang="es-CL" dirty="0"/>
          </a:p>
        </p:txBody>
      </p:sp>
      <p:sp>
        <p:nvSpPr>
          <p:cNvPr id="9" name="CuadroTexto 8">
            <a:extLst>
              <a:ext uri="{FF2B5EF4-FFF2-40B4-BE49-F238E27FC236}">
                <a16:creationId xmlns:a16="http://schemas.microsoft.com/office/drawing/2014/main" id="{7D81CDB9-9C74-36E9-2249-CAA9C4B98EC1}"/>
              </a:ext>
            </a:extLst>
          </p:cNvPr>
          <p:cNvSpPr txBox="1"/>
          <p:nvPr/>
        </p:nvSpPr>
        <p:spPr>
          <a:xfrm>
            <a:off x="1003927" y="5352201"/>
            <a:ext cx="6097772" cy="504882"/>
          </a:xfrm>
          <a:prstGeom prst="rect">
            <a:avLst/>
          </a:prstGeom>
          <a:noFill/>
        </p:spPr>
        <p:txBody>
          <a:bodyPr wrap="square">
            <a:spAutoFit/>
          </a:bodyPr>
          <a:lstStyle/>
          <a:p>
            <a:pPr marL="0" indent="0">
              <a:lnSpc>
                <a:spcPct val="120000"/>
              </a:lnSpc>
              <a:spcBef>
                <a:spcPts val="1400"/>
              </a:spcBef>
              <a:buNone/>
            </a:pPr>
            <a:r>
              <a:rPr lang="en-US" sz="2400" dirty="0">
                <a:solidFill>
                  <a:srgbClr val="0B49CB"/>
                </a:solidFill>
                <a:latin typeface="Abadi"/>
              </a:rPr>
              <a:t>Comments</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63BFED81-2568-E3F5-C787-AD430DAC2B91}"/>
              </a:ext>
            </a:extLst>
          </p:cNvPr>
          <p:cNvPicPr>
            <a:picLocks noChangeAspect="1"/>
          </p:cNvPicPr>
          <p:nvPr/>
        </p:nvPicPr>
        <p:blipFill>
          <a:blip r:embed="rId3"/>
          <a:stretch>
            <a:fillRect/>
          </a:stretch>
        </p:blipFill>
        <p:spPr>
          <a:xfrm>
            <a:off x="3877014" y="1746610"/>
            <a:ext cx="7083480" cy="1052654"/>
          </a:xfrm>
          <a:prstGeom prst="rect">
            <a:avLst/>
          </a:prstGeom>
        </p:spPr>
      </p:pic>
      <p:pic>
        <p:nvPicPr>
          <p:cNvPr id="8" name="Imagen 7">
            <a:extLst>
              <a:ext uri="{FF2B5EF4-FFF2-40B4-BE49-F238E27FC236}">
                <a16:creationId xmlns:a16="http://schemas.microsoft.com/office/drawing/2014/main" id="{A8100A69-D552-64EE-857B-13BED17FD1E0}"/>
              </a:ext>
            </a:extLst>
          </p:cNvPr>
          <p:cNvPicPr>
            <a:picLocks noChangeAspect="1"/>
          </p:cNvPicPr>
          <p:nvPr/>
        </p:nvPicPr>
        <p:blipFill>
          <a:blip r:embed="rId4"/>
          <a:stretch>
            <a:fillRect/>
          </a:stretch>
        </p:blipFill>
        <p:spPr>
          <a:xfrm>
            <a:off x="7827228" y="3159557"/>
            <a:ext cx="3133266" cy="2005290"/>
          </a:xfrm>
          <a:prstGeom prst="rect">
            <a:avLst/>
          </a:prstGeom>
        </p:spPr>
      </p:pic>
      <p:sp>
        <p:nvSpPr>
          <p:cNvPr id="10" name="CuadroTexto 9">
            <a:extLst>
              <a:ext uri="{FF2B5EF4-FFF2-40B4-BE49-F238E27FC236}">
                <a16:creationId xmlns:a16="http://schemas.microsoft.com/office/drawing/2014/main" id="{ADD5F29C-4AEB-F56F-893F-3B50401612D6}"/>
              </a:ext>
            </a:extLst>
          </p:cNvPr>
          <p:cNvSpPr txBox="1"/>
          <p:nvPr/>
        </p:nvSpPr>
        <p:spPr>
          <a:xfrm>
            <a:off x="770011" y="1482758"/>
            <a:ext cx="6097772" cy="646331"/>
          </a:xfrm>
          <a:prstGeom prst="rect">
            <a:avLst/>
          </a:prstGeom>
          <a:noFill/>
        </p:spPr>
        <p:txBody>
          <a:bodyPr wrap="square">
            <a:spAutoFit/>
          </a:bodyPr>
          <a:lstStyle/>
          <a:p>
            <a:r>
              <a:rPr lang="en-US" dirty="0"/>
              <a:t>We use the following query to retrieve the names of the unique launch sites.</a:t>
            </a:r>
            <a:endParaRPr lang="es-CL" dirty="0"/>
          </a:p>
        </p:txBody>
      </p:sp>
      <p:sp>
        <p:nvSpPr>
          <p:cNvPr id="12" name="CuadroTexto 11">
            <a:extLst>
              <a:ext uri="{FF2B5EF4-FFF2-40B4-BE49-F238E27FC236}">
                <a16:creationId xmlns:a16="http://schemas.microsoft.com/office/drawing/2014/main" id="{25CEC3A7-A075-2A8B-F461-27C04C63506F}"/>
              </a:ext>
            </a:extLst>
          </p:cNvPr>
          <p:cNvSpPr txBox="1"/>
          <p:nvPr/>
        </p:nvSpPr>
        <p:spPr>
          <a:xfrm>
            <a:off x="3296089" y="3878282"/>
            <a:ext cx="6097772" cy="369332"/>
          </a:xfrm>
          <a:prstGeom prst="rect">
            <a:avLst/>
          </a:prstGeom>
          <a:noFill/>
        </p:spPr>
        <p:txBody>
          <a:bodyPr wrap="square">
            <a:spAutoFit/>
          </a:bodyPr>
          <a:lstStyle/>
          <a:p>
            <a:r>
              <a:rPr lang="en-US" dirty="0"/>
              <a:t>There are 4 sites for rockets launches</a:t>
            </a:r>
            <a:endParaRPr lang="es-CL"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CuadroTexto 5">
            <a:extLst>
              <a:ext uri="{FF2B5EF4-FFF2-40B4-BE49-F238E27FC236}">
                <a16:creationId xmlns:a16="http://schemas.microsoft.com/office/drawing/2014/main" id="{72052E1D-633A-C0C5-3777-6963069EAB6D}"/>
              </a:ext>
            </a:extLst>
          </p:cNvPr>
          <p:cNvSpPr txBox="1"/>
          <p:nvPr/>
        </p:nvSpPr>
        <p:spPr>
          <a:xfrm>
            <a:off x="770011" y="1569381"/>
            <a:ext cx="6097772" cy="646331"/>
          </a:xfrm>
          <a:prstGeom prst="rect">
            <a:avLst/>
          </a:prstGeom>
          <a:noFill/>
        </p:spPr>
        <p:txBody>
          <a:bodyPr wrap="square">
            <a:spAutoFit/>
          </a:bodyPr>
          <a:lstStyle/>
          <a:p>
            <a:r>
              <a:rPr lang="en-US" dirty="0"/>
              <a:t>We used the following query to retrieve 5 records where the launch site names start with</a:t>
            </a:r>
            <a:endParaRPr lang="es-CL" dirty="0"/>
          </a:p>
        </p:txBody>
      </p:sp>
      <p:pic>
        <p:nvPicPr>
          <p:cNvPr id="8" name="Imagen 7">
            <a:extLst>
              <a:ext uri="{FF2B5EF4-FFF2-40B4-BE49-F238E27FC236}">
                <a16:creationId xmlns:a16="http://schemas.microsoft.com/office/drawing/2014/main" id="{5FEA2779-99FB-0B18-C15D-C216BAC4891E}"/>
              </a:ext>
            </a:extLst>
          </p:cNvPr>
          <p:cNvPicPr>
            <a:picLocks noChangeAspect="1"/>
          </p:cNvPicPr>
          <p:nvPr/>
        </p:nvPicPr>
        <p:blipFill>
          <a:blip r:embed="rId3"/>
          <a:stretch>
            <a:fillRect/>
          </a:stretch>
        </p:blipFill>
        <p:spPr>
          <a:xfrm>
            <a:off x="1580753" y="2277372"/>
            <a:ext cx="9704858" cy="818975"/>
          </a:xfrm>
          <a:prstGeom prst="rect">
            <a:avLst/>
          </a:prstGeom>
        </p:spPr>
      </p:pic>
      <p:pic>
        <p:nvPicPr>
          <p:cNvPr id="10" name="Imagen 9">
            <a:extLst>
              <a:ext uri="{FF2B5EF4-FFF2-40B4-BE49-F238E27FC236}">
                <a16:creationId xmlns:a16="http://schemas.microsoft.com/office/drawing/2014/main" id="{B4FEE82A-101C-3408-E605-0B6CB4C426FC}"/>
              </a:ext>
            </a:extLst>
          </p:cNvPr>
          <p:cNvPicPr>
            <a:picLocks noChangeAspect="1"/>
          </p:cNvPicPr>
          <p:nvPr/>
        </p:nvPicPr>
        <p:blipFill>
          <a:blip r:embed="rId4"/>
          <a:stretch>
            <a:fillRect/>
          </a:stretch>
        </p:blipFill>
        <p:spPr>
          <a:xfrm>
            <a:off x="352553" y="3868255"/>
            <a:ext cx="11486893" cy="1739553"/>
          </a:xfrm>
          <a:prstGeom prst="rect">
            <a:avLst/>
          </a:prstGeom>
        </p:spPr>
      </p:pic>
      <p:sp>
        <p:nvSpPr>
          <p:cNvPr id="11" name="CuadroTexto 10">
            <a:extLst>
              <a:ext uri="{FF2B5EF4-FFF2-40B4-BE49-F238E27FC236}">
                <a16:creationId xmlns:a16="http://schemas.microsoft.com/office/drawing/2014/main" id="{F3B1FB6A-7FEB-5D64-4C61-76D77E62EE27}"/>
              </a:ext>
            </a:extLst>
          </p:cNvPr>
          <p:cNvSpPr txBox="1"/>
          <p:nvPr/>
        </p:nvSpPr>
        <p:spPr>
          <a:xfrm>
            <a:off x="352553" y="3127324"/>
            <a:ext cx="6097772" cy="369332"/>
          </a:xfrm>
          <a:prstGeom prst="rect">
            <a:avLst/>
          </a:prstGeom>
          <a:noFill/>
        </p:spPr>
        <p:txBody>
          <a:bodyPr wrap="square">
            <a:spAutoFit/>
          </a:bodyPr>
          <a:lstStyle/>
          <a:p>
            <a:r>
              <a:rPr lang="en-US" dirty="0"/>
              <a:t>Output:</a:t>
            </a:r>
            <a:endParaRPr lang="es-CL"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90D5985A-C9E4-30E6-DD32-1206A32603CD}"/>
              </a:ext>
            </a:extLst>
          </p:cNvPr>
          <p:cNvPicPr>
            <a:picLocks noChangeAspect="1"/>
          </p:cNvPicPr>
          <p:nvPr/>
        </p:nvPicPr>
        <p:blipFill>
          <a:blip r:embed="rId3"/>
          <a:stretch>
            <a:fillRect/>
          </a:stretch>
        </p:blipFill>
        <p:spPr>
          <a:xfrm>
            <a:off x="1401094" y="2502376"/>
            <a:ext cx="8357743" cy="549049"/>
          </a:xfrm>
          <a:prstGeom prst="rect">
            <a:avLst/>
          </a:prstGeom>
        </p:spPr>
      </p:pic>
      <p:sp>
        <p:nvSpPr>
          <p:cNvPr id="8" name="CuadroTexto 7">
            <a:extLst>
              <a:ext uri="{FF2B5EF4-FFF2-40B4-BE49-F238E27FC236}">
                <a16:creationId xmlns:a16="http://schemas.microsoft.com/office/drawing/2014/main" id="{47AE13E5-28ED-FB50-B643-C53E0A284876}"/>
              </a:ext>
            </a:extLst>
          </p:cNvPr>
          <p:cNvSpPr txBox="1"/>
          <p:nvPr/>
        </p:nvSpPr>
        <p:spPr>
          <a:xfrm>
            <a:off x="770010" y="1605276"/>
            <a:ext cx="10687961" cy="369332"/>
          </a:xfrm>
          <a:prstGeom prst="rect">
            <a:avLst/>
          </a:prstGeom>
          <a:noFill/>
        </p:spPr>
        <p:txBody>
          <a:bodyPr wrap="square">
            <a:spAutoFit/>
          </a:bodyPr>
          <a:lstStyle/>
          <a:p>
            <a:r>
              <a:rPr lang="en-US" dirty="0"/>
              <a:t>We used the following query to calculate the total payload carried by NASA boosters.</a:t>
            </a:r>
            <a:endParaRPr lang="es-CL" dirty="0"/>
          </a:p>
        </p:txBody>
      </p:sp>
      <p:pic>
        <p:nvPicPr>
          <p:cNvPr id="10" name="Imagen 9">
            <a:extLst>
              <a:ext uri="{FF2B5EF4-FFF2-40B4-BE49-F238E27FC236}">
                <a16:creationId xmlns:a16="http://schemas.microsoft.com/office/drawing/2014/main" id="{97291F22-3A8B-8E95-C912-61C230D4ADF1}"/>
              </a:ext>
            </a:extLst>
          </p:cNvPr>
          <p:cNvPicPr>
            <a:picLocks noChangeAspect="1"/>
          </p:cNvPicPr>
          <p:nvPr/>
        </p:nvPicPr>
        <p:blipFill>
          <a:blip r:embed="rId4"/>
          <a:stretch>
            <a:fillRect/>
          </a:stretch>
        </p:blipFill>
        <p:spPr>
          <a:xfrm>
            <a:off x="2778679" y="3579193"/>
            <a:ext cx="2801286" cy="1094755"/>
          </a:xfrm>
          <a:prstGeom prst="rect">
            <a:avLst/>
          </a:prstGeom>
        </p:spPr>
      </p:pic>
      <p:sp>
        <p:nvSpPr>
          <p:cNvPr id="11" name="CuadroTexto 10">
            <a:extLst>
              <a:ext uri="{FF2B5EF4-FFF2-40B4-BE49-F238E27FC236}">
                <a16:creationId xmlns:a16="http://schemas.microsoft.com/office/drawing/2014/main" id="{55F6015B-72BB-06BD-BC1B-60AF0004C552}"/>
              </a:ext>
            </a:extLst>
          </p:cNvPr>
          <p:cNvSpPr txBox="1"/>
          <p:nvPr/>
        </p:nvSpPr>
        <p:spPr>
          <a:xfrm>
            <a:off x="770011" y="3532816"/>
            <a:ext cx="10687961" cy="369332"/>
          </a:xfrm>
          <a:prstGeom prst="rect">
            <a:avLst/>
          </a:prstGeom>
          <a:noFill/>
        </p:spPr>
        <p:txBody>
          <a:bodyPr wrap="square">
            <a:spAutoFit/>
          </a:bodyPr>
          <a:lstStyle/>
          <a:p>
            <a:r>
              <a:rPr lang="en-US" dirty="0"/>
              <a:t>Following output:</a:t>
            </a:r>
            <a:endParaRPr lang="es-CL" dirty="0"/>
          </a:p>
        </p:txBody>
      </p:sp>
      <p:sp>
        <p:nvSpPr>
          <p:cNvPr id="13" name="CuadroTexto 12">
            <a:extLst>
              <a:ext uri="{FF2B5EF4-FFF2-40B4-BE49-F238E27FC236}">
                <a16:creationId xmlns:a16="http://schemas.microsoft.com/office/drawing/2014/main" id="{4C7EA2D9-EAE6-60CE-70D9-32474BDED0FE}"/>
              </a:ext>
            </a:extLst>
          </p:cNvPr>
          <p:cNvSpPr txBox="1"/>
          <p:nvPr/>
        </p:nvSpPr>
        <p:spPr>
          <a:xfrm>
            <a:off x="1113759" y="5252724"/>
            <a:ext cx="9603859" cy="646331"/>
          </a:xfrm>
          <a:prstGeom prst="rect">
            <a:avLst/>
          </a:prstGeom>
          <a:noFill/>
        </p:spPr>
        <p:txBody>
          <a:bodyPr wrap="square">
            <a:spAutoFit/>
          </a:bodyPr>
          <a:lstStyle/>
          <a:p>
            <a:r>
              <a:rPr lang="en-US" dirty="0"/>
              <a:t>NASA has transported a total payload of 45,596 kg to outer space using SpaceX rockets, equivalent to approximately 50.261 US tons.</a:t>
            </a:r>
            <a:endParaRPr lang="es-CL" dirty="0"/>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3FDA1112-D39D-AF37-2D95-639AEA19CCBC}"/>
              </a:ext>
            </a:extLst>
          </p:cNvPr>
          <p:cNvPicPr>
            <a:picLocks noChangeAspect="1"/>
          </p:cNvPicPr>
          <p:nvPr/>
        </p:nvPicPr>
        <p:blipFill>
          <a:blip r:embed="rId3"/>
          <a:stretch>
            <a:fillRect/>
          </a:stretch>
        </p:blipFill>
        <p:spPr>
          <a:xfrm>
            <a:off x="1124878" y="2109890"/>
            <a:ext cx="9942244" cy="549049"/>
          </a:xfrm>
          <a:prstGeom prst="rect">
            <a:avLst/>
          </a:prstGeom>
        </p:spPr>
      </p:pic>
      <p:pic>
        <p:nvPicPr>
          <p:cNvPr id="8" name="Imagen 7">
            <a:extLst>
              <a:ext uri="{FF2B5EF4-FFF2-40B4-BE49-F238E27FC236}">
                <a16:creationId xmlns:a16="http://schemas.microsoft.com/office/drawing/2014/main" id="{6835702C-9D0F-3EC5-5926-3F41C4542FA7}"/>
              </a:ext>
            </a:extLst>
          </p:cNvPr>
          <p:cNvPicPr>
            <a:picLocks noChangeAspect="1"/>
          </p:cNvPicPr>
          <p:nvPr/>
        </p:nvPicPr>
        <p:blipFill>
          <a:blip r:embed="rId4"/>
          <a:stretch>
            <a:fillRect/>
          </a:stretch>
        </p:blipFill>
        <p:spPr>
          <a:xfrm>
            <a:off x="3216230" y="3127006"/>
            <a:ext cx="3106216" cy="1108247"/>
          </a:xfrm>
          <a:prstGeom prst="rect">
            <a:avLst/>
          </a:prstGeom>
        </p:spPr>
      </p:pic>
      <p:sp>
        <p:nvSpPr>
          <p:cNvPr id="10" name="CuadroTexto 9">
            <a:extLst>
              <a:ext uri="{FF2B5EF4-FFF2-40B4-BE49-F238E27FC236}">
                <a16:creationId xmlns:a16="http://schemas.microsoft.com/office/drawing/2014/main" id="{69EC1096-1F82-4417-7444-7FE77A56D030}"/>
              </a:ext>
            </a:extLst>
          </p:cNvPr>
          <p:cNvSpPr txBox="1"/>
          <p:nvPr/>
        </p:nvSpPr>
        <p:spPr>
          <a:xfrm>
            <a:off x="770010" y="1463559"/>
            <a:ext cx="10297111" cy="369332"/>
          </a:xfrm>
          <a:prstGeom prst="rect">
            <a:avLst/>
          </a:prstGeom>
          <a:noFill/>
        </p:spPr>
        <p:txBody>
          <a:bodyPr wrap="square">
            <a:spAutoFit/>
          </a:bodyPr>
          <a:lstStyle/>
          <a:p>
            <a:r>
              <a:rPr lang="en-US" dirty="0"/>
              <a:t>We used the following query to calculate the average payload mass carried by the F9 v1.1 booster version.</a:t>
            </a:r>
            <a:endParaRPr lang="es-CL" dirty="0"/>
          </a:p>
        </p:txBody>
      </p:sp>
      <p:sp>
        <p:nvSpPr>
          <p:cNvPr id="11" name="CuadroTexto 10">
            <a:extLst>
              <a:ext uri="{FF2B5EF4-FFF2-40B4-BE49-F238E27FC236}">
                <a16:creationId xmlns:a16="http://schemas.microsoft.com/office/drawing/2014/main" id="{F98A46BD-CEBB-1064-526E-1B8DFC2E7460}"/>
              </a:ext>
            </a:extLst>
          </p:cNvPr>
          <p:cNvSpPr txBox="1"/>
          <p:nvPr/>
        </p:nvSpPr>
        <p:spPr>
          <a:xfrm>
            <a:off x="886969" y="3059668"/>
            <a:ext cx="10687961" cy="369332"/>
          </a:xfrm>
          <a:prstGeom prst="rect">
            <a:avLst/>
          </a:prstGeom>
          <a:noFill/>
        </p:spPr>
        <p:txBody>
          <a:bodyPr wrap="square">
            <a:spAutoFit/>
          </a:bodyPr>
          <a:lstStyle/>
          <a:p>
            <a:r>
              <a:rPr lang="en-US" dirty="0"/>
              <a:t>Following output:</a:t>
            </a:r>
            <a:endParaRPr lang="es-CL" dirty="0"/>
          </a:p>
        </p:txBody>
      </p:sp>
      <p:sp>
        <p:nvSpPr>
          <p:cNvPr id="13" name="CuadroTexto 12">
            <a:extLst>
              <a:ext uri="{FF2B5EF4-FFF2-40B4-BE49-F238E27FC236}">
                <a16:creationId xmlns:a16="http://schemas.microsoft.com/office/drawing/2014/main" id="{130F9322-1C9E-C5E6-63D8-936ED0132B05}"/>
              </a:ext>
            </a:extLst>
          </p:cNvPr>
          <p:cNvSpPr txBox="1"/>
          <p:nvPr/>
        </p:nvSpPr>
        <p:spPr>
          <a:xfrm>
            <a:off x="1018067" y="4860207"/>
            <a:ext cx="10348137" cy="369332"/>
          </a:xfrm>
          <a:prstGeom prst="rect">
            <a:avLst/>
          </a:prstGeom>
          <a:noFill/>
        </p:spPr>
        <p:txBody>
          <a:bodyPr wrap="square">
            <a:spAutoFit/>
          </a:bodyPr>
          <a:lstStyle/>
          <a:p>
            <a:r>
              <a:rPr lang="en-US" dirty="0"/>
              <a:t>The Falcon 9 booster version v1.1 has an average payload mass of 2,928.4 kg.</a:t>
            </a:r>
            <a:endParaRPr lang="es-CL"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AA4BE282-BA73-26AF-E108-B46953402332}"/>
              </a:ext>
            </a:extLst>
          </p:cNvPr>
          <p:cNvPicPr>
            <a:picLocks noChangeAspect="1"/>
          </p:cNvPicPr>
          <p:nvPr/>
        </p:nvPicPr>
        <p:blipFill>
          <a:blip r:embed="rId3"/>
          <a:stretch>
            <a:fillRect/>
          </a:stretch>
        </p:blipFill>
        <p:spPr>
          <a:xfrm>
            <a:off x="1448944" y="2465953"/>
            <a:ext cx="8488005" cy="549049"/>
          </a:xfrm>
          <a:prstGeom prst="rect">
            <a:avLst/>
          </a:prstGeom>
        </p:spPr>
      </p:pic>
      <p:pic>
        <p:nvPicPr>
          <p:cNvPr id="8" name="Imagen 7">
            <a:extLst>
              <a:ext uri="{FF2B5EF4-FFF2-40B4-BE49-F238E27FC236}">
                <a16:creationId xmlns:a16="http://schemas.microsoft.com/office/drawing/2014/main" id="{5D48AA46-E880-29B5-05D6-B6189A2B9A7D}"/>
              </a:ext>
            </a:extLst>
          </p:cNvPr>
          <p:cNvPicPr>
            <a:picLocks noChangeAspect="1"/>
          </p:cNvPicPr>
          <p:nvPr/>
        </p:nvPicPr>
        <p:blipFill>
          <a:blip r:embed="rId4"/>
          <a:stretch>
            <a:fillRect/>
          </a:stretch>
        </p:blipFill>
        <p:spPr>
          <a:xfrm>
            <a:off x="4103278" y="3429000"/>
            <a:ext cx="2770804" cy="1147670"/>
          </a:xfrm>
          <a:prstGeom prst="rect">
            <a:avLst/>
          </a:prstGeom>
        </p:spPr>
      </p:pic>
      <p:sp>
        <p:nvSpPr>
          <p:cNvPr id="10" name="CuadroTexto 9">
            <a:extLst>
              <a:ext uri="{FF2B5EF4-FFF2-40B4-BE49-F238E27FC236}">
                <a16:creationId xmlns:a16="http://schemas.microsoft.com/office/drawing/2014/main" id="{57DCC212-FB9A-A67D-4BFF-C12C0290C24E}"/>
              </a:ext>
            </a:extLst>
          </p:cNvPr>
          <p:cNvSpPr txBox="1"/>
          <p:nvPr/>
        </p:nvSpPr>
        <p:spPr>
          <a:xfrm>
            <a:off x="770011" y="1603351"/>
            <a:ext cx="10989598" cy="369332"/>
          </a:xfrm>
          <a:prstGeom prst="rect">
            <a:avLst/>
          </a:prstGeom>
          <a:noFill/>
        </p:spPr>
        <p:txBody>
          <a:bodyPr wrap="square">
            <a:spAutoFit/>
          </a:bodyPr>
          <a:lstStyle/>
          <a:p>
            <a:r>
              <a:rPr lang="en-US" dirty="0"/>
              <a:t>We used the following query to determine the dates of the first successful landing on a ground pad.</a:t>
            </a:r>
            <a:endParaRPr lang="es-CL" dirty="0"/>
          </a:p>
        </p:txBody>
      </p:sp>
      <p:sp>
        <p:nvSpPr>
          <p:cNvPr id="11" name="CuadroTexto 10">
            <a:extLst>
              <a:ext uri="{FF2B5EF4-FFF2-40B4-BE49-F238E27FC236}">
                <a16:creationId xmlns:a16="http://schemas.microsoft.com/office/drawing/2014/main" id="{8423B337-AA1F-DA11-7E8D-AC54EA4CA0B1}"/>
              </a:ext>
            </a:extLst>
          </p:cNvPr>
          <p:cNvSpPr txBox="1"/>
          <p:nvPr/>
        </p:nvSpPr>
        <p:spPr>
          <a:xfrm>
            <a:off x="770011" y="5254649"/>
            <a:ext cx="10687961" cy="646331"/>
          </a:xfrm>
          <a:prstGeom prst="rect">
            <a:avLst/>
          </a:prstGeom>
          <a:noFill/>
        </p:spPr>
        <p:txBody>
          <a:bodyPr wrap="square">
            <a:spAutoFit/>
          </a:bodyPr>
          <a:lstStyle/>
          <a:p>
            <a:r>
              <a:rPr lang="en-US" dirty="0"/>
              <a:t>The Falcon 9 achieved its first successful ground pad landing on December 22, 2015, during flight 20. This milestone at Cape Canaveral marked a breakthrough in SpaceX's reusable rocket technology.</a:t>
            </a:r>
            <a:endParaRPr lang="es-CL" dirty="0"/>
          </a:p>
        </p:txBody>
      </p:sp>
      <p:sp>
        <p:nvSpPr>
          <p:cNvPr id="12" name="CuadroTexto 11">
            <a:extLst>
              <a:ext uri="{FF2B5EF4-FFF2-40B4-BE49-F238E27FC236}">
                <a16:creationId xmlns:a16="http://schemas.microsoft.com/office/drawing/2014/main" id="{A3B14358-2718-7DAC-C3B9-4D435BF4A657}"/>
              </a:ext>
            </a:extLst>
          </p:cNvPr>
          <p:cNvSpPr txBox="1"/>
          <p:nvPr/>
        </p:nvSpPr>
        <p:spPr>
          <a:xfrm>
            <a:off x="920829" y="3323649"/>
            <a:ext cx="10687961" cy="369332"/>
          </a:xfrm>
          <a:prstGeom prst="rect">
            <a:avLst/>
          </a:prstGeom>
          <a:noFill/>
        </p:spPr>
        <p:txBody>
          <a:bodyPr wrap="square">
            <a:spAutoFit/>
          </a:bodyPr>
          <a:lstStyle/>
          <a:p>
            <a:r>
              <a:rPr lang="en-US" dirty="0"/>
              <a:t>Following output:</a:t>
            </a:r>
            <a:endParaRPr lang="es-CL" dirty="0"/>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CuadroTexto 2">
            <a:extLst>
              <a:ext uri="{FF2B5EF4-FFF2-40B4-BE49-F238E27FC236}">
                <a16:creationId xmlns:a16="http://schemas.microsoft.com/office/drawing/2014/main" id="{91A193E9-C736-654D-D9DA-8664300F9739}"/>
              </a:ext>
            </a:extLst>
          </p:cNvPr>
          <p:cNvSpPr txBox="1"/>
          <p:nvPr/>
        </p:nvSpPr>
        <p:spPr>
          <a:xfrm>
            <a:off x="770010" y="1574470"/>
            <a:ext cx="10687961" cy="646331"/>
          </a:xfrm>
          <a:prstGeom prst="rect">
            <a:avLst/>
          </a:prstGeom>
          <a:noFill/>
        </p:spPr>
        <p:txBody>
          <a:bodyPr wrap="square">
            <a:spAutoFit/>
          </a:bodyPr>
          <a:lstStyle/>
          <a:p>
            <a:r>
              <a:rPr lang="en-US" dirty="0"/>
              <a:t>We used the following query to list boosters that successfully landed on a drone ship with payloads between 4000 and 6000 kg.</a:t>
            </a:r>
            <a:endParaRPr lang="es-CL" dirty="0"/>
          </a:p>
        </p:txBody>
      </p:sp>
      <p:pic>
        <p:nvPicPr>
          <p:cNvPr id="7" name="Imagen 6">
            <a:extLst>
              <a:ext uri="{FF2B5EF4-FFF2-40B4-BE49-F238E27FC236}">
                <a16:creationId xmlns:a16="http://schemas.microsoft.com/office/drawing/2014/main" id="{909A621A-39FF-4A36-358E-9DF122B2520D}"/>
              </a:ext>
            </a:extLst>
          </p:cNvPr>
          <p:cNvPicPr>
            <a:picLocks noChangeAspect="1"/>
          </p:cNvPicPr>
          <p:nvPr/>
        </p:nvPicPr>
        <p:blipFill>
          <a:blip r:embed="rId3"/>
          <a:stretch>
            <a:fillRect/>
          </a:stretch>
        </p:blipFill>
        <p:spPr>
          <a:xfrm>
            <a:off x="484284" y="2433047"/>
            <a:ext cx="11259411" cy="549049"/>
          </a:xfrm>
          <a:prstGeom prst="rect">
            <a:avLst/>
          </a:prstGeom>
        </p:spPr>
      </p:pic>
      <p:pic>
        <p:nvPicPr>
          <p:cNvPr id="10" name="Imagen 9">
            <a:extLst>
              <a:ext uri="{FF2B5EF4-FFF2-40B4-BE49-F238E27FC236}">
                <a16:creationId xmlns:a16="http://schemas.microsoft.com/office/drawing/2014/main" id="{E2784D77-2F16-9367-8FD8-F99B73C35961}"/>
              </a:ext>
            </a:extLst>
          </p:cNvPr>
          <p:cNvPicPr>
            <a:picLocks noChangeAspect="1"/>
          </p:cNvPicPr>
          <p:nvPr/>
        </p:nvPicPr>
        <p:blipFill>
          <a:blip r:embed="rId4"/>
          <a:stretch>
            <a:fillRect/>
          </a:stretch>
        </p:blipFill>
        <p:spPr>
          <a:xfrm>
            <a:off x="4483377" y="3448422"/>
            <a:ext cx="2616323" cy="1717381"/>
          </a:xfrm>
          <a:prstGeom prst="rect">
            <a:avLst/>
          </a:prstGeom>
        </p:spPr>
      </p:pic>
      <p:sp>
        <p:nvSpPr>
          <p:cNvPr id="11" name="CuadroTexto 10">
            <a:extLst>
              <a:ext uri="{FF2B5EF4-FFF2-40B4-BE49-F238E27FC236}">
                <a16:creationId xmlns:a16="http://schemas.microsoft.com/office/drawing/2014/main" id="{8005FE9D-B61E-F760-5649-0448FBD5C05C}"/>
              </a:ext>
            </a:extLst>
          </p:cNvPr>
          <p:cNvSpPr txBox="1"/>
          <p:nvPr/>
        </p:nvSpPr>
        <p:spPr>
          <a:xfrm>
            <a:off x="961397" y="3409578"/>
            <a:ext cx="10687961" cy="369332"/>
          </a:xfrm>
          <a:prstGeom prst="rect">
            <a:avLst/>
          </a:prstGeom>
          <a:noFill/>
        </p:spPr>
        <p:txBody>
          <a:bodyPr wrap="square">
            <a:spAutoFit/>
          </a:bodyPr>
          <a:lstStyle/>
          <a:p>
            <a:r>
              <a:rPr lang="en-US" dirty="0"/>
              <a:t>Following output:</a:t>
            </a:r>
            <a:endParaRPr lang="es-CL" dirty="0"/>
          </a:p>
        </p:txBody>
      </p:sp>
      <p:sp>
        <p:nvSpPr>
          <p:cNvPr id="13" name="CuadroTexto 12">
            <a:extLst>
              <a:ext uri="{FF2B5EF4-FFF2-40B4-BE49-F238E27FC236}">
                <a16:creationId xmlns:a16="http://schemas.microsoft.com/office/drawing/2014/main" id="{94AEADC3-F159-1D94-A48F-8301D36A6916}"/>
              </a:ext>
            </a:extLst>
          </p:cNvPr>
          <p:cNvSpPr txBox="1"/>
          <p:nvPr/>
        </p:nvSpPr>
        <p:spPr>
          <a:xfrm>
            <a:off x="822931" y="5577412"/>
            <a:ext cx="9937217" cy="646331"/>
          </a:xfrm>
          <a:prstGeom prst="rect">
            <a:avLst/>
          </a:prstGeom>
          <a:noFill/>
        </p:spPr>
        <p:txBody>
          <a:bodyPr wrap="square">
            <a:spAutoFit/>
          </a:bodyPr>
          <a:lstStyle/>
          <a:p>
            <a:r>
              <a:rPr lang="en-US" dirty="0"/>
              <a:t>This indicates that only four boosters successfully landed on a drone ship with payloads between 4000 and 6000 kg.</a:t>
            </a:r>
            <a:endParaRPr lang="es-CL"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6" name="CuadroTexto 5">
            <a:extLst>
              <a:ext uri="{FF2B5EF4-FFF2-40B4-BE49-F238E27FC236}">
                <a16:creationId xmlns:a16="http://schemas.microsoft.com/office/drawing/2014/main" id="{8C16B64A-920F-2B98-667B-A6010BD07F75}"/>
              </a:ext>
            </a:extLst>
          </p:cNvPr>
          <p:cNvSpPr txBox="1"/>
          <p:nvPr/>
        </p:nvSpPr>
        <p:spPr>
          <a:xfrm>
            <a:off x="755219" y="1425078"/>
            <a:ext cx="10651977" cy="4801314"/>
          </a:xfrm>
          <a:prstGeom prst="rect">
            <a:avLst/>
          </a:prstGeom>
          <a:noFill/>
        </p:spPr>
        <p:txBody>
          <a:bodyPr wrap="square">
            <a:spAutoFit/>
          </a:bodyPr>
          <a:lstStyle/>
          <a:p>
            <a:pPr algn="just"/>
            <a:r>
              <a:rPr lang="en-US" dirty="0">
                <a:solidFill>
                  <a:schemeClr val="accent3">
                    <a:lumMod val="25000"/>
                  </a:schemeClr>
                </a:solidFill>
                <a:latin typeface="Abadi" panose="020B0604020104020204" pitchFamily="34" charset="0"/>
              </a:rPr>
              <a:t>SpaceX has emerged as a leader in the aerospace industry, revolutionizing the economics of space exploration through innovative technologies. While traditional rocket launches cost approximately $165 million, SpaceX achieves comparable objectives at a significantly lower cost of $60 million, thanks to its reusable rocket systems.</a:t>
            </a:r>
          </a:p>
          <a:p>
            <a:pPr algn="just"/>
            <a:endParaRPr lang="en-US" dirty="0">
              <a:solidFill>
                <a:schemeClr val="accent3">
                  <a:lumMod val="25000"/>
                </a:schemeClr>
              </a:solidFill>
              <a:latin typeface="Abadi" panose="020B0604020104020204" pitchFamily="34" charset="0"/>
            </a:endParaRPr>
          </a:p>
          <a:p>
            <a:pPr algn="just"/>
            <a:r>
              <a:rPr lang="en-US" dirty="0">
                <a:solidFill>
                  <a:schemeClr val="accent3">
                    <a:lumMod val="25000"/>
                  </a:schemeClr>
                </a:solidFill>
                <a:latin typeface="Abadi" panose="020B0604020104020204" pitchFamily="34" charset="0"/>
              </a:rPr>
              <a:t>This report evaluates the feasibility of competing with SpaceX by analyzing historical launch data. By leveraging SpaceX's REST API and supplementary web-scraped datasets, we performed data preprocessing, exploratory data analysis (EDA), and predictive modeling to uncover critical factors driving SpaceX's success.</a:t>
            </a:r>
          </a:p>
          <a:p>
            <a:pPr algn="just"/>
            <a:endParaRPr lang="en-US" dirty="0">
              <a:solidFill>
                <a:schemeClr val="accent3">
                  <a:lumMod val="25000"/>
                </a:schemeClr>
              </a:solidFill>
              <a:latin typeface="Abadi" panose="020B0604020104020204" pitchFamily="34" charset="0"/>
            </a:endParaRPr>
          </a:p>
          <a:p>
            <a:pPr algn="just"/>
            <a:r>
              <a:rPr lang="en-US" dirty="0">
                <a:solidFill>
                  <a:schemeClr val="accent3">
                    <a:lumMod val="25000"/>
                  </a:schemeClr>
                </a:solidFill>
                <a:latin typeface="Abadi" panose="020B0604020104020204" pitchFamily="34" charset="0"/>
              </a:rPr>
              <a:t>To enhance our findings, interactive visual analytics were created using Folium and </a:t>
            </a:r>
            <a:r>
              <a:rPr lang="en-US" dirty="0" err="1">
                <a:solidFill>
                  <a:schemeClr val="accent3">
                    <a:lumMod val="25000"/>
                  </a:schemeClr>
                </a:solidFill>
                <a:latin typeface="Abadi" panose="020B0604020104020204" pitchFamily="34" charset="0"/>
              </a:rPr>
              <a:t>Plotly</a:t>
            </a:r>
            <a:r>
              <a:rPr lang="en-US" dirty="0">
                <a:solidFill>
                  <a:schemeClr val="accent3">
                    <a:lumMod val="25000"/>
                  </a:schemeClr>
                </a:solidFill>
                <a:latin typeface="Abadi" panose="020B0604020104020204" pitchFamily="34" charset="0"/>
              </a:rPr>
              <a:t> Dash, providing detailed insights into launch site performance, payload characteristics, and success trends. Furthermore, machine learning models, such as Decision Trees and Logistic Regression, were utilized to predict the success of first-stage landings.</a:t>
            </a:r>
          </a:p>
          <a:p>
            <a:pPr algn="just"/>
            <a:endParaRPr lang="en-US" dirty="0">
              <a:solidFill>
                <a:schemeClr val="accent3">
                  <a:lumMod val="25000"/>
                </a:schemeClr>
              </a:solidFill>
              <a:latin typeface="Abadi" panose="020B0604020104020204" pitchFamily="34" charset="0"/>
            </a:endParaRPr>
          </a:p>
          <a:p>
            <a:pPr algn="just"/>
            <a:r>
              <a:rPr lang="en-US" dirty="0">
                <a:solidFill>
                  <a:schemeClr val="accent3">
                    <a:lumMod val="25000"/>
                  </a:schemeClr>
                </a:solidFill>
                <a:latin typeface="Abadi" panose="020B0604020104020204" pitchFamily="34" charset="0"/>
              </a:rPr>
              <a:t>The insights derived from this analysis offer actionable strategies for new market entrants, like Space Y, to optimize their operations and improve competitiveness in the space industry.</a:t>
            </a:r>
            <a:endParaRPr lang="es-CL"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uadroTexto 5">
            <a:extLst>
              <a:ext uri="{FF2B5EF4-FFF2-40B4-BE49-F238E27FC236}">
                <a16:creationId xmlns:a16="http://schemas.microsoft.com/office/drawing/2014/main" id="{B6D044C5-E0B0-3E4B-2544-91AAC57AB0EE}"/>
              </a:ext>
            </a:extLst>
          </p:cNvPr>
          <p:cNvSpPr txBox="1"/>
          <p:nvPr/>
        </p:nvSpPr>
        <p:spPr>
          <a:xfrm>
            <a:off x="770011" y="1457789"/>
            <a:ext cx="10872640" cy="369332"/>
          </a:xfrm>
          <a:prstGeom prst="rect">
            <a:avLst/>
          </a:prstGeom>
          <a:noFill/>
        </p:spPr>
        <p:txBody>
          <a:bodyPr wrap="square">
            <a:spAutoFit/>
          </a:bodyPr>
          <a:lstStyle/>
          <a:p>
            <a:r>
              <a:rPr lang="en-US" dirty="0"/>
              <a:t>We used the following query to determine the total number of successful and failed mission outcomes.</a:t>
            </a:r>
            <a:endParaRPr lang="es-CL" dirty="0"/>
          </a:p>
        </p:txBody>
      </p:sp>
      <p:pic>
        <p:nvPicPr>
          <p:cNvPr id="8" name="Imagen 7">
            <a:extLst>
              <a:ext uri="{FF2B5EF4-FFF2-40B4-BE49-F238E27FC236}">
                <a16:creationId xmlns:a16="http://schemas.microsoft.com/office/drawing/2014/main" id="{423043B6-4AB6-2B88-C0A8-65C7DD096120}"/>
              </a:ext>
            </a:extLst>
          </p:cNvPr>
          <p:cNvPicPr>
            <a:picLocks noChangeAspect="1"/>
          </p:cNvPicPr>
          <p:nvPr/>
        </p:nvPicPr>
        <p:blipFill>
          <a:blip r:embed="rId3"/>
          <a:stretch>
            <a:fillRect/>
          </a:stretch>
        </p:blipFill>
        <p:spPr>
          <a:xfrm>
            <a:off x="851494" y="2075577"/>
            <a:ext cx="9742096" cy="549049"/>
          </a:xfrm>
          <a:prstGeom prst="rect">
            <a:avLst/>
          </a:prstGeom>
        </p:spPr>
      </p:pic>
      <p:pic>
        <p:nvPicPr>
          <p:cNvPr id="10" name="Imagen 9">
            <a:extLst>
              <a:ext uri="{FF2B5EF4-FFF2-40B4-BE49-F238E27FC236}">
                <a16:creationId xmlns:a16="http://schemas.microsoft.com/office/drawing/2014/main" id="{2A14562E-37D5-B6CC-2687-7975C1CBBD3E}"/>
              </a:ext>
            </a:extLst>
          </p:cNvPr>
          <p:cNvPicPr>
            <a:picLocks noChangeAspect="1"/>
          </p:cNvPicPr>
          <p:nvPr/>
        </p:nvPicPr>
        <p:blipFill>
          <a:blip r:embed="rId4"/>
          <a:stretch>
            <a:fillRect/>
          </a:stretch>
        </p:blipFill>
        <p:spPr>
          <a:xfrm>
            <a:off x="4782637" y="2776446"/>
            <a:ext cx="2626726" cy="1456929"/>
          </a:xfrm>
          <a:prstGeom prst="rect">
            <a:avLst/>
          </a:prstGeom>
        </p:spPr>
      </p:pic>
      <p:sp>
        <p:nvSpPr>
          <p:cNvPr id="11" name="CuadroTexto 10">
            <a:extLst>
              <a:ext uri="{FF2B5EF4-FFF2-40B4-BE49-F238E27FC236}">
                <a16:creationId xmlns:a16="http://schemas.microsoft.com/office/drawing/2014/main" id="{5FCEC61D-6023-89C5-4777-9175E46AE73F}"/>
              </a:ext>
            </a:extLst>
          </p:cNvPr>
          <p:cNvSpPr txBox="1"/>
          <p:nvPr/>
        </p:nvSpPr>
        <p:spPr>
          <a:xfrm>
            <a:off x="862350" y="2979887"/>
            <a:ext cx="10687961" cy="369332"/>
          </a:xfrm>
          <a:prstGeom prst="rect">
            <a:avLst/>
          </a:prstGeom>
          <a:noFill/>
        </p:spPr>
        <p:txBody>
          <a:bodyPr wrap="square">
            <a:spAutoFit/>
          </a:bodyPr>
          <a:lstStyle/>
          <a:p>
            <a:r>
              <a:rPr lang="en-US" dirty="0"/>
              <a:t>Following output:</a:t>
            </a:r>
            <a:endParaRPr lang="es-CL" dirty="0"/>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6" name="CuadroTexto 5">
            <a:extLst>
              <a:ext uri="{FF2B5EF4-FFF2-40B4-BE49-F238E27FC236}">
                <a16:creationId xmlns:a16="http://schemas.microsoft.com/office/drawing/2014/main" id="{51BB5F2D-5691-0A74-A154-8D4931EEF8F6}"/>
              </a:ext>
            </a:extLst>
          </p:cNvPr>
          <p:cNvSpPr txBox="1"/>
          <p:nvPr/>
        </p:nvSpPr>
        <p:spPr>
          <a:xfrm>
            <a:off x="828068" y="1581513"/>
            <a:ext cx="10530114" cy="4493538"/>
          </a:xfrm>
          <a:prstGeom prst="rect">
            <a:avLst/>
          </a:prstGeom>
          <a:noFill/>
        </p:spPr>
        <p:txBody>
          <a:bodyPr wrap="square">
            <a:spAutoFit/>
          </a:bodyPr>
          <a:lstStyle/>
          <a:p>
            <a:pPr marL="342900" indent="-342900">
              <a:buFont typeface="Wingdings" panose="05000000000000000000" pitchFamily="2" charset="2"/>
              <a:buChar char="§"/>
            </a:pPr>
            <a:r>
              <a:rPr lang="en-US" sz="2200" dirty="0"/>
              <a:t>Since the launch of Sputnik in 1957, the space race has driven nations and private entities to innovate in aerospace technologies. However, the high costs associated with space missions have historically posed significant barriers, with traditional rocket launches averaging $165 million per mission. SpaceX has revolutionized this landscape through groundbreaking advancements, such as reusable first-stage rockets, reducing costs to approximately $60 million. This innovative approach has not only made space exploration more attainable but also set a new standard for efficiency within the industry.</a:t>
            </a:r>
          </a:p>
          <a:p>
            <a:pPr marL="342900" indent="-342900">
              <a:buFont typeface="Wingdings" panose="05000000000000000000" pitchFamily="2" charset="2"/>
              <a:buChar char="§"/>
            </a:pPr>
            <a:endParaRPr lang="en-US" sz="2200" dirty="0"/>
          </a:p>
          <a:p>
            <a:pPr marL="342900" indent="-342900">
              <a:buFont typeface="Wingdings" panose="05000000000000000000" pitchFamily="2" charset="2"/>
              <a:buChar char="§"/>
            </a:pPr>
            <a:r>
              <a:rPr lang="en-US" sz="2200" dirty="0"/>
              <a:t>This project examines the critical factors contributing to successful first-stage rocket landings. By applying data science methodologies, we analyze variables such as payload mass, launch site, orbit type, and launch trends. The insights derived aim to inform strategies for competing in the rapidly expanding private aerospace sector.</a:t>
            </a:r>
            <a:endParaRPr lang="es-CL" sz="2200"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3" name="CuadroTexto 2">
            <a:extLst>
              <a:ext uri="{FF2B5EF4-FFF2-40B4-BE49-F238E27FC236}">
                <a16:creationId xmlns:a16="http://schemas.microsoft.com/office/drawing/2014/main" id="{ED7A66C7-71A4-4861-93D3-F673B4456968}"/>
              </a:ext>
            </a:extLst>
          </p:cNvPr>
          <p:cNvSpPr txBox="1"/>
          <p:nvPr/>
        </p:nvSpPr>
        <p:spPr>
          <a:xfrm>
            <a:off x="770011" y="1372730"/>
            <a:ext cx="6097772" cy="504882"/>
          </a:xfrm>
          <a:prstGeom prst="rect">
            <a:avLst/>
          </a:prstGeom>
          <a:noFill/>
        </p:spPr>
        <p:txBody>
          <a:bodyPr wrap="square">
            <a:spAutoFit/>
          </a:bodyPr>
          <a:lstStyle/>
          <a:p>
            <a:pPr marL="0" indent="0">
              <a:lnSpc>
                <a:spcPct val="120000"/>
              </a:lnSpc>
              <a:spcBef>
                <a:spcPts val="1400"/>
              </a:spcBef>
              <a:buNone/>
            </a:pPr>
            <a:r>
              <a:rPr lang="en-US" sz="2400" dirty="0">
                <a:solidFill>
                  <a:srgbClr val="0B49CB"/>
                </a:solidFill>
                <a:latin typeface="Abadi"/>
              </a:rPr>
              <a:t>Executive Summary</a:t>
            </a:r>
          </a:p>
        </p:txBody>
      </p:sp>
      <p:sp>
        <p:nvSpPr>
          <p:cNvPr id="6" name="CuadroTexto 5">
            <a:extLst>
              <a:ext uri="{FF2B5EF4-FFF2-40B4-BE49-F238E27FC236}">
                <a16:creationId xmlns:a16="http://schemas.microsoft.com/office/drawing/2014/main" id="{5658FBF3-DE3D-9489-38EB-ADB1C86A76E8}"/>
              </a:ext>
            </a:extLst>
          </p:cNvPr>
          <p:cNvSpPr txBox="1"/>
          <p:nvPr/>
        </p:nvSpPr>
        <p:spPr>
          <a:xfrm>
            <a:off x="770011" y="2086372"/>
            <a:ext cx="10515600" cy="3970318"/>
          </a:xfrm>
          <a:prstGeom prst="rect">
            <a:avLst/>
          </a:prstGeom>
          <a:noFill/>
        </p:spPr>
        <p:txBody>
          <a:bodyPr wrap="square">
            <a:spAutoFit/>
          </a:bodyPr>
          <a:lstStyle/>
          <a:p>
            <a:r>
              <a:rPr lang="en-US" b="1" dirty="0"/>
              <a:t>Data Collection Methodology: </a:t>
            </a:r>
            <a:r>
              <a:rPr lang="en-US" dirty="0"/>
              <a:t>Data was collected using the SpaceX REST API and enriched with additional information obtained through web scraping techniques from relevant Wikipedia pages.</a:t>
            </a:r>
          </a:p>
          <a:p>
            <a:r>
              <a:rPr lang="en-US" b="1" dirty="0"/>
              <a:t>Data Wrangling: </a:t>
            </a:r>
            <a:r>
              <a:rPr lang="en-US" dirty="0"/>
              <a:t>The dataset was preprocessed using Pandas and NumPy. Key steps included one-hot encoding, removal of irrelevant columns, and normalization/standardization of data to ensure consistency and readiness for analysis.</a:t>
            </a:r>
          </a:p>
          <a:p>
            <a:r>
              <a:rPr lang="en-US" b="1" dirty="0"/>
              <a:t>Exploratory Data Analysis (EDA): </a:t>
            </a:r>
            <a:r>
              <a:rPr lang="en-US" dirty="0"/>
              <a:t>Comprehensive visualization and statistical analysis were performed using libraries such as Seaborn and Matplotlib. Additionally, SQL queries were utilized to conduct more granular investigations of the dataset.</a:t>
            </a:r>
          </a:p>
          <a:p>
            <a:r>
              <a:rPr lang="en-US" b="1" dirty="0"/>
              <a:t>Interactive Visual Analytics: </a:t>
            </a:r>
            <a:r>
              <a:rPr lang="en-US" dirty="0"/>
              <a:t>Dynamic and interactive visualizations were developed using Folium and </a:t>
            </a:r>
            <a:r>
              <a:rPr lang="en-US" dirty="0" err="1"/>
              <a:t>Plotly</a:t>
            </a:r>
            <a:r>
              <a:rPr lang="en-US" dirty="0"/>
              <a:t> Dash. These tools facilitated deeper insights and provided an intuitive platform for exploring the data interactively.</a:t>
            </a:r>
          </a:p>
          <a:p>
            <a:r>
              <a:rPr lang="en-US" b="1" dirty="0"/>
              <a:t>Predictive Analysis with Classification Models: </a:t>
            </a:r>
            <a:r>
              <a:rPr lang="en-US" dirty="0"/>
              <a:t>The dataset was split into training and testing subsets. Classification models were optimized using Grid Search to identify the best-performing algorithms and hyperparameters. The final model was deployed to generate effective predictions.</a:t>
            </a:r>
            <a:endParaRPr lang="es-CL" dirty="0"/>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CuadroTexto 2">
            <a:extLst>
              <a:ext uri="{FF2B5EF4-FFF2-40B4-BE49-F238E27FC236}">
                <a16:creationId xmlns:a16="http://schemas.microsoft.com/office/drawing/2014/main" id="{2229FE95-7B85-5C4E-5979-89345DD6CA20}"/>
              </a:ext>
            </a:extLst>
          </p:cNvPr>
          <p:cNvSpPr txBox="1"/>
          <p:nvPr/>
        </p:nvSpPr>
        <p:spPr>
          <a:xfrm>
            <a:off x="879844" y="1669358"/>
            <a:ext cx="6097772" cy="2862322"/>
          </a:xfrm>
          <a:prstGeom prst="rect">
            <a:avLst/>
          </a:prstGeom>
          <a:noFill/>
        </p:spPr>
        <p:txBody>
          <a:bodyPr wrap="square">
            <a:spAutoFit/>
          </a:bodyPr>
          <a:lstStyle/>
          <a:p>
            <a:r>
              <a:rPr lang="es-CL" sz="2000" b="1" dirty="0"/>
              <a:t>SpaceX API: </a:t>
            </a:r>
            <a:r>
              <a:rPr lang="es-CL" sz="2000" dirty="0"/>
              <a:t>A </a:t>
            </a:r>
            <a:r>
              <a:rPr lang="es-CL" sz="2000" dirty="0" err="1"/>
              <a:t>publicly</a:t>
            </a:r>
            <a:r>
              <a:rPr lang="es-CL" sz="2000" dirty="0"/>
              <a:t> </a:t>
            </a:r>
            <a:r>
              <a:rPr lang="es-CL" sz="2000" dirty="0" err="1"/>
              <a:t>accessible</a:t>
            </a:r>
            <a:r>
              <a:rPr lang="es-CL" sz="2000" dirty="0"/>
              <a:t> REST API </a:t>
            </a:r>
            <a:r>
              <a:rPr lang="es-CL" sz="2000" dirty="0" err="1"/>
              <a:t>offering</a:t>
            </a:r>
            <a:r>
              <a:rPr lang="es-CL" sz="2000" dirty="0"/>
              <a:t> </a:t>
            </a:r>
            <a:r>
              <a:rPr lang="es-CL" sz="2000" dirty="0" err="1"/>
              <a:t>detailed</a:t>
            </a:r>
            <a:r>
              <a:rPr lang="es-CL" sz="2000" dirty="0"/>
              <a:t> </a:t>
            </a:r>
            <a:r>
              <a:rPr lang="es-CL" sz="2000" dirty="0" err="1"/>
              <a:t>information</a:t>
            </a:r>
            <a:r>
              <a:rPr lang="es-CL" sz="2000" dirty="0"/>
              <a:t> </a:t>
            </a:r>
            <a:r>
              <a:rPr lang="es-CL" sz="2000" dirty="0" err="1"/>
              <a:t>on</a:t>
            </a:r>
            <a:r>
              <a:rPr lang="es-CL" sz="2000" dirty="0"/>
              <a:t> </a:t>
            </a:r>
            <a:r>
              <a:rPr lang="es-CL" sz="2000" dirty="0" err="1"/>
              <a:t>launches</a:t>
            </a:r>
            <a:r>
              <a:rPr lang="es-CL" sz="2000" dirty="0"/>
              <a:t>, </a:t>
            </a:r>
            <a:r>
              <a:rPr lang="es-CL" sz="2000" dirty="0" err="1"/>
              <a:t>rockets</a:t>
            </a:r>
            <a:r>
              <a:rPr lang="es-CL" sz="2000" dirty="0"/>
              <a:t>, </a:t>
            </a:r>
            <a:r>
              <a:rPr lang="es-CL" sz="2000" dirty="0" err="1"/>
              <a:t>cores</a:t>
            </a:r>
            <a:r>
              <a:rPr lang="es-CL" sz="2000" dirty="0"/>
              <a:t>, capsules, </a:t>
            </a:r>
            <a:r>
              <a:rPr lang="es-CL" sz="2000" dirty="0" err="1"/>
              <a:t>Starlink</a:t>
            </a:r>
            <a:r>
              <a:rPr lang="es-CL" sz="2000" dirty="0"/>
              <a:t> </a:t>
            </a:r>
            <a:r>
              <a:rPr lang="es-CL" sz="2000" dirty="0" err="1"/>
              <a:t>satellites</a:t>
            </a:r>
            <a:r>
              <a:rPr lang="es-CL" sz="2000" dirty="0"/>
              <a:t>, </a:t>
            </a:r>
            <a:r>
              <a:rPr lang="es-CL" sz="2000" dirty="0" err="1"/>
              <a:t>launchpads</a:t>
            </a:r>
            <a:r>
              <a:rPr lang="es-CL" sz="2000" dirty="0"/>
              <a:t>, and </a:t>
            </a:r>
            <a:r>
              <a:rPr lang="es-CL" sz="2000" dirty="0" err="1"/>
              <a:t>landing</a:t>
            </a:r>
            <a:r>
              <a:rPr lang="es-CL" sz="2000" dirty="0"/>
              <a:t> </a:t>
            </a:r>
            <a:r>
              <a:rPr lang="es-CL" sz="2000" dirty="0" err="1"/>
              <a:t>pads</a:t>
            </a:r>
            <a:r>
              <a:rPr lang="es-CL" sz="2000" dirty="0"/>
              <a:t>.</a:t>
            </a:r>
          </a:p>
          <a:p>
            <a:endParaRPr lang="es-CL" sz="2000" dirty="0"/>
          </a:p>
          <a:p>
            <a:r>
              <a:rPr lang="es-CL" sz="2000" dirty="0"/>
              <a:t>Wikipedia: A free, </a:t>
            </a:r>
            <a:r>
              <a:rPr lang="es-CL" sz="2000" dirty="0" err="1"/>
              <a:t>collaborative</a:t>
            </a:r>
            <a:r>
              <a:rPr lang="es-CL" sz="2000" dirty="0"/>
              <a:t> online </a:t>
            </a:r>
            <a:r>
              <a:rPr lang="es-CL" sz="2000" dirty="0" err="1"/>
              <a:t>encyclopedia</a:t>
            </a:r>
            <a:r>
              <a:rPr lang="es-CL" sz="2000" dirty="0"/>
              <a:t> </a:t>
            </a:r>
            <a:r>
              <a:rPr lang="es-CL" sz="2000" dirty="0" err="1"/>
              <a:t>maintained</a:t>
            </a:r>
            <a:r>
              <a:rPr lang="es-CL" sz="2000" dirty="0"/>
              <a:t> </a:t>
            </a:r>
            <a:r>
              <a:rPr lang="es-CL" sz="2000" dirty="0" err="1"/>
              <a:t>by</a:t>
            </a:r>
            <a:r>
              <a:rPr lang="es-CL" sz="2000" dirty="0"/>
              <a:t> </a:t>
            </a:r>
            <a:r>
              <a:rPr lang="es-CL" sz="2000" dirty="0" err="1"/>
              <a:t>volunteers</a:t>
            </a:r>
            <a:r>
              <a:rPr lang="es-CL" sz="2000" dirty="0"/>
              <a:t> and </a:t>
            </a:r>
            <a:r>
              <a:rPr lang="es-CL" sz="2000" dirty="0" err="1"/>
              <a:t>hosted</a:t>
            </a:r>
            <a:r>
              <a:rPr lang="es-CL" sz="2000" dirty="0"/>
              <a:t> </a:t>
            </a:r>
            <a:r>
              <a:rPr lang="es-CL" sz="2000" dirty="0" err="1"/>
              <a:t>by</a:t>
            </a:r>
            <a:r>
              <a:rPr lang="es-CL" sz="2000" dirty="0"/>
              <a:t> </a:t>
            </a:r>
            <a:r>
              <a:rPr lang="es-CL" sz="2000" dirty="0" err="1"/>
              <a:t>the</a:t>
            </a:r>
            <a:r>
              <a:rPr lang="es-CL" sz="2000" dirty="0"/>
              <a:t> Wikimedia </a:t>
            </a:r>
            <a:r>
              <a:rPr lang="es-CL" sz="2000" dirty="0" err="1"/>
              <a:t>Foundation</a:t>
            </a:r>
            <a:r>
              <a:rPr lang="es-CL" sz="2000" dirty="0"/>
              <a:t>, </a:t>
            </a:r>
            <a:r>
              <a:rPr lang="es-CL" sz="2000" dirty="0" err="1"/>
              <a:t>serving</a:t>
            </a:r>
            <a:r>
              <a:rPr lang="es-CL" sz="2000" dirty="0"/>
              <a:t> as a </a:t>
            </a:r>
            <a:r>
              <a:rPr lang="es-CL" sz="2000" dirty="0" err="1"/>
              <a:t>valuable</a:t>
            </a:r>
            <a:r>
              <a:rPr lang="es-CL" sz="2000" dirty="0"/>
              <a:t> </a:t>
            </a:r>
            <a:r>
              <a:rPr lang="es-CL" sz="2000" dirty="0" err="1"/>
              <a:t>source</a:t>
            </a:r>
            <a:r>
              <a:rPr lang="es-CL" sz="2000" dirty="0"/>
              <a:t> of comprehensive </a:t>
            </a:r>
            <a:r>
              <a:rPr lang="es-CL" sz="2000" dirty="0" err="1"/>
              <a:t>information</a:t>
            </a:r>
            <a:r>
              <a:rPr lang="es-CL" sz="2000" dirty="0"/>
              <a:t>.</a:t>
            </a:r>
          </a:p>
        </p:txBody>
      </p:sp>
      <p:pic>
        <p:nvPicPr>
          <p:cNvPr id="4" name="Imagen 3">
            <a:extLst>
              <a:ext uri="{FF2B5EF4-FFF2-40B4-BE49-F238E27FC236}">
                <a16:creationId xmlns:a16="http://schemas.microsoft.com/office/drawing/2014/main" id="{232A7C38-F6FE-30C5-9BC4-65C921E52C2E}"/>
              </a:ext>
            </a:extLst>
          </p:cNvPr>
          <p:cNvPicPr>
            <a:picLocks noChangeAspect="1"/>
          </p:cNvPicPr>
          <p:nvPr/>
        </p:nvPicPr>
        <p:blipFill>
          <a:blip r:embed="rId3"/>
          <a:stretch>
            <a:fillRect/>
          </a:stretch>
        </p:blipFill>
        <p:spPr>
          <a:xfrm>
            <a:off x="7002930" y="1669358"/>
            <a:ext cx="4012400" cy="4012400"/>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2093425"/>
            <a:ext cx="4640263" cy="4225925"/>
          </a:xfrm>
          <a:prstGeom prst="rect">
            <a:avLst/>
          </a:prstGeom>
        </p:spPr>
        <p:txBody>
          <a:bodyPr vert="horz" lIns="91440" tIns="45720" rIns="91440" bIns="45720" rtlCol="0" anchor="t">
            <a:normAutofit/>
          </a:bodyPr>
          <a:lstStyle/>
          <a:p>
            <a:pPr>
              <a:buFont typeface="Arial" panose="020B0604020202020204" pitchFamily="34" charset="0"/>
              <a:buChar char="•"/>
            </a:pPr>
            <a:r>
              <a:rPr lang="en-US" sz="1600" b="1" dirty="0"/>
              <a:t>Initiation</a:t>
            </a:r>
            <a:r>
              <a:rPr lang="en-US" sz="1600" dirty="0"/>
              <a:t>: Used </a:t>
            </a:r>
            <a:r>
              <a:rPr lang="en-US" sz="1600" dirty="0" err="1"/>
              <a:t>Jupyter</a:t>
            </a:r>
            <a:r>
              <a:rPr lang="en-US" sz="1600" dirty="0"/>
              <a:t> Notebook on IBM Watson to import key libraries like Pandas, NumPy, and Requests.</a:t>
            </a:r>
          </a:p>
          <a:p>
            <a:pPr>
              <a:buFont typeface="Arial" panose="020B0604020202020204" pitchFamily="34" charset="0"/>
              <a:buChar char="•"/>
            </a:pPr>
            <a:r>
              <a:rPr lang="en-US" sz="1600" b="1" dirty="0"/>
              <a:t>API Request</a:t>
            </a:r>
            <a:r>
              <a:rPr lang="en-US" sz="1600" dirty="0"/>
              <a:t>: Sent a GET request to the SpaceX API and extracted relevant data such as geospatial details, rocket types, orbit information, and flight numbers.</a:t>
            </a:r>
          </a:p>
          <a:p>
            <a:pPr>
              <a:buFont typeface="Arial" panose="020B0604020202020204" pitchFamily="34" charset="0"/>
              <a:buChar char="•"/>
            </a:pPr>
            <a:r>
              <a:rPr lang="en-US" sz="1600" b="1" dirty="0"/>
              <a:t>Data Conversion</a:t>
            </a:r>
            <a:r>
              <a:rPr lang="en-US" sz="1600" dirty="0"/>
              <a:t>: Converted the JSON response into a Pandas </a:t>
            </a:r>
            <a:r>
              <a:rPr lang="en-US" sz="1600" dirty="0" err="1"/>
              <a:t>DataFrame</a:t>
            </a:r>
            <a:r>
              <a:rPr lang="en-US" sz="1600" dirty="0"/>
              <a:t> for analysis and visualization.</a:t>
            </a:r>
          </a:p>
          <a:p>
            <a:pPr marL="0" indent="0">
              <a:buNone/>
            </a:pPr>
            <a:endParaRPr lang="en-US" sz="1600" dirty="0"/>
          </a:p>
          <a:p>
            <a:pPr marL="0" indent="0">
              <a:buNone/>
            </a:pPr>
            <a:r>
              <a:rPr lang="en-US" sz="1600" dirty="0"/>
              <a:t>Additional Resources Explore the complete SpaceX API implementation on </a:t>
            </a:r>
            <a:r>
              <a:rPr lang="en-US" sz="1600" dirty="0">
                <a:solidFill>
                  <a:srgbClr val="FF0000"/>
                </a:solidFill>
              </a:rPr>
              <a:t>GitHub: </a:t>
            </a: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Imagen 1">
            <a:extLst>
              <a:ext uri="{FF2B5EF4-FFF2-40B4-BE49-F238E27FC236}">
                <a16:creationId xmlns:a16="http://schemas.microsoft.com/office/drawing/2014/main" id="{C5F28F4C-E355-1339-73FE-7A0216C99DBD}"/>
              </a:ext>
            </a:extLst>
          </p:cNvPr>
          <p:cNvPicPr>
            <a:picLocks noChangeAspect="1"/>
          </p:cNvPicPr>
          <p:nvPr/>
        </p:nvPicPr>
        <p:blipFill>
          <a:blip r:embed="rId3"/>
          <a:stretch>
            <a:fillRect/>
          </a:stretch>
        </p:blipFill>
        <p:spPr>
          <a:xfrm>
            <a:off x="5995913" y="1792375"/>
            <a:ext cx="5375349" cy="4233198"/>
          </a:xfrm>
          <a:prstGeom prst="rect">
            <a:avLst/>
          </a:prstGeom>
        </p:spPr>
      </p:pic>
      <p:sp>
        <p:nvSpPr>
          <p:cNvPr id="7" name="CuadroTexto 6">
            <a:extLst>
              <a:ext uri="{FF2B5EF4-FFF2-40B4-BE49-F238E27FC236}">
                <a16:creationId xmlns:a16="http://schemas.microsoft.com/office/drawing/2014/main" id="{2F4AEAEB-D812-ECDC-973F-0B35B73D9217}"/>
              </a:ext>
            </a:extLst>
          </p:cNvPr>
          <p:cNvSpPr txBox="1"/>
          <p:nvPr/>
        </p:nvSpPr>
        <p:spPr>
          <a:xfrm>
            <a:off x="770011" y="1372730"/>
            <a:ext cx="6097772" cy="504882"/>
          </a:xfrm>
          <a:prstGeom prst="rect">
            <a:avLst/>
          </a:prstGeom>
          <a:noFill/>
        </p:spPr>
        <p:txBody>
          <a:bodyPr wrap="square">
            <a:spAutoFit/>
          </a:bodyPr>
          <a:lstStyle/>
          <a:p>
            <a:pPr marL="0" indent="0">
              <a:lnSpc>
                <a:spcPct val="120000"/>
              </a:lnSpc>
              <a:spcBef>
                <a:spcPts val="1400"/>
              </a:spcBef>
              <a:buNone/>
            </a:pPr>
            <a:r>
              <a:rPr lang="en-US" sz="2400" dirty="0">
                <a:solidFill>
                  <a:srgbClr val="0B49CB"/>
                </a:solidFill>
                <a:latin typeface="Abadi"/>
              </a:rPr>
              <a:t>Process Overview</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2162643"/>
            <a:ext cx="4546268" cy="3811587"/>
          </a:xfrm>
          <a:prstGeom prst="rect">
            <a:avLst/>
          </a:prstGeom>
        </p:spPr>
        <p:txBody>
          <a:bodyPr lIns="91440" tIns="45720" rIns="91440" bIns="45720" anchor="t">
            <a:noAutofit/>
          </a:bodyPr>
          <a:lstStyle/>
          <a:p>
            <a:r>
              <a:rPr lang="en-US" sz="1800" dirty="0"/>
              <a:t>To complete this task, we used Python libraries like </a:t>
            </a:r>
            <a:r>
              <a:rPr lang="en-US" sz="1800" b="1" dirty="0" err="1"/>
              <a:t>BeautifulSoup</a:t>
            </a:r>
            <a:r>
              <a:rPr lang="en-US" sz="1800" dirty="0"/>
              <a:t> and </a:t>
            </a:r>
            <a:r>
              <a:rPr lang="en-US" sz="1800" b="1" dirty="0"/>
              <a:t>Requests</a:t>
            </a:r>
            <a:r>
              <a:rPr lang="en-US" sz="1800" dirty="0"/>
              <a:t> to scrape data from the Wikipedia page </a:t>
            </a:r>
            <a:r>
              <a:rPr lang="en-US" sz="1800" i="1" dirty="0"/>
              <a:t>“SpaceX Falcon 9 First Stage Landing Prediction.”</a:t>
            </a:r>
            <a:endParaRPr lang="en-US" sz="1800" dirty="0"/>
          </a:p>
          <a:p>
            <a:pPr>
              <a:buFont typeface="Arial" panose="020B0604020202020204" pitchFamily="34" charset="0"/>
              <a:buChar char="•"/>
            </a:pPr>
            <a:r>
              <a:rPr lang="en-US" sz="1800" dirty="0"/>
              <a:t>An HTTP GET request retrieved the webpage content in text format.</a:t>
            </a:r>
          </a:p>
          <a:p>
            <a:pPr>
              <a:buFont typeface="Arial" panose="020B0604020202020204" pitchFamily="34" charset="0"/>
              <a:buChar char="•"/>
            </a:pPr>
            <a:r>
              <a:rPr lang="en-US" sz="1800" dirty="0"/>
              <a:t>Using </a:t>
            </a:r>
            <a:r>
              <a:rPr lang="en-US" sz="1800" b="1" dirty="0" err="1"/>
              <a:t>BeautifulSoup</a:t>
            </a:r>
            <a:r>
              <a:rPr lang="en-US" sz="1800" dirty="0"/>
              <a:t>, we extracted the relevant tables and columns.</a:t>
            </a:r>
          </a:p>
          <a:p>
            <a:pPr>
              <a:buFont typeface="Arial" panose="020B0604020202020204" pitchFamily="34" charset="0"/>
              <a:buChar char="•"/>
            </a:pPr>
            <a:r>
              <a:rPr lang="en-US" sz="1800" dirty="0"/>
              <a:t>The extracted data was structured and stored in a </a:t>
            </a:r>
            <a:r>
              <a:rPr lang="en-US" sz="1800" b="1" dirty="0"/>
              <a:t>Pandas </a:t>
            </a:r>
            <a:r>
              <a:rPr lang="en-US" sz="1800" b="1" dirty="0" err="1"/>
              <a:t>DataFrame</a:t>
            </a:r>
            <a:r>
              <a:rPr lang="en-US" sz="1800" dirty="0"/>
              <a:t> for analysis.</a:t>
            </a:r>
          </a:p>
          <a:p>
            <a:r>
              <a:rPr lang="en-US" sz="1800" dirty="0"/>
              <a:t>The full web scraping notebook is available in the GitHub repository.</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CuadroTexto 4">
            <a:extLst>
              <a:ext uri="{FF2B5EF4-FFF2-40B4-BE49-F238E27FC236}">
                <a16:creationId xmlns:a16="http://schemas.microsoft.com/office/drawing/2014/main" id="{2B973C87-BE99-7813-1B8A-EE3807767366}"/>
              </a:ext>
            </a:extLst>
          </p:cNvPr>
          <p:cNvSpPr txBox="1"/>
          <p:nvPr/>
        </p:nvSpPr>
        <p:spPr>
          <a:xfrm>
            <a:off x="770011" y="1372730"/>
            <a:ext cx="6097772" cy="504882"/>
          </a:xfrm>
          <a:prstGeom prst="rect">
            <a:avLst/>
          </a:prstGeom>
          <a:noFill/>
        </p:spPr>
        <p:txBody>
          <a:bodyPr wrap="square">
            <a:spAutoFit/>
          </a:bodyPr>
          <a:lstStyle/>
          <a:p>
            <a:pPr marL="0" indent="0">
              <a:lnSpc>
                <a:spcPct val="120000"/>
              </a:lnSpc>
              <a:spcBef>
                <a:spcPts val="1400"/>
              </a:spcBef>
              <a:buNone/>
            </a:pPr>
            <a:r>
              <a:rPr lang="en-US" sz="2400" dirty="0">
                <a:solidFill>
                  <a:srgbClr val="0B49CB"/>
                </a:solidFill>
                <a:latin typeface="Abadi"/>
              </a:rPr>
              <a:t>Process Overview</a:t>
            </a:r>
          </a:p>
        </p:txBody>
      </p:sp>
      <p:pic>
        <p:nvPicPr>
          <p:cNvPr id="7" name="Imagen 6">
            <a:extLst>
              <a:ext uri="{FF2B5EF4-FFF2-40B4-BE49-F238E27FC236}">
                <a16:creationId xmlns:a16="http://schemas.microsoft.com/office/drawing/2014/main" id="{4AE46BEA-6C3A-1833-2911-3598FA4AACE0}"/>
              </a:ext>
            </a:extLst>
          </p:cNvPr>
          <p:cNvPicPr>
            <a:picLocks noChangeAspect="1"/>
          </p:cNvPicPr>
          <p:nvPr/>
        </p:nvPicPr>
        <p:blipFill>
          <a:blip r:embed="rId3"/>
          <a:stretch>
            <a:fillRect/>
          </a:stretch>
        </p:blipFill>
        <p:spPr>
          <a:xfrm>
            <a:off x="6096000" y="1625171"/>
            <a:ext cx="5189611" cy="439833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199</TotalTime>
  <Words>2611</Words>
  <Application>Microsoft Office PowerPoint</Application>
  <PresentationFormat>Panorámica</PresentationFormat>
  <Paragraphs>255</Paragraphs>
  <Slides>47</Slides>
  <Notes>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47</vt:i4>
      </vt:variant>
    </vt:vector>
  </HeadingPairs>
  <TitlesOfParts>
    <vt:vector size="53" baseType="lpstr">
      <vt:lpstr>Abadi</vt:lpstr>
      <vt:lpstr>Arial</vt:lpstr>
      <vt:lpstr>Calibri</vt:lpstr>
      <vt:lpstr>IBM Plex Mono SemiBold</vt:lpstr>
      <vt:lpstr>Wingdings</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Fernando Gutiérrez Nieto</cp:lastModifiedBy>
  <cp:revision>198</cp:revision>
  <dcterms:created xsi:type="dcterms:W3CDTF">2021-04-29T18:58:34Z</dcterms:created>
  <dcterms:modified xsi:type="dcterms:W3CDTF">2024-12-29T16:53:38Z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